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74" r:id="rId3"/>
    <p:sldMasterId id="2147483678" r:id="rId4"/>
  </p:sldMasterIdLst>
  <p:notesMasterIdLst>
    <p:notesMasterId r:id="rId50"/>
  </p:notesMasterIdLst>
  <p:sldIdLst>
    <p:sldId id="256" r:id="rId5"/>
    <p:sldId id="261" r:id="rId6"/>
    <p:sldId id="262" r:id="rId7"/>
    <p:sldId id="264" r:id="rId8"/>
    <p:sldId id="266" r:id="rId9"/>
    <p:sldId id="268" r:id="rId10"/>
    <p:sldId id="269" r:id="rId11"/>
    <p:sldId id="265" r:id="rId12"/>
    <p:sldId id="270" r:id="rId13"/>
    <p:sldId id="423" r:id="rId14"/>
    <p:sldId id="374" r:id="rId15"/>
    <p:sldId id="323" r:id="rId16"/>
    <p:sldId id="375" r:id="rId17"/>
    <p:sldId id="397" r:id="rId18"/>
    <p:sldId id="393" r:id="rId19"/>
    <p:sldId id="334" r:id="rId20"/>
    <p:sldId id="394" r:id="rId21"/>
    <p:sldId id="406" r:id="rId22"/>
    <p:sldId id="409" r:id="rId23"/>
    <p:sldId id="367" r:id="rId24"/>
    <p:sldId id="379" r:id="rId25"/>
    <p:sldId id="380" r:id="rId26"/>
    <p:sldId id="381" r:id="rId27"/>
    <p:sldId id="382" r:id="rId28"/>
    <p:sldId id="385" r:id="rId29"/>
    <p:sldId id="421" r:id="rId30"/>
    <p:sldId id="420" r:id="rId31"/>
    <p:sldId id="418" r:id="rId32"/>
    <p:sldId id="417" r:id="rId33"/>
    <p:sldId id="404" r:id="rId34"/>
    <p:sldId id="320" r:id="rId35"/>
    <p:sldId id="358" r:id="rId36"/>
    <p:sldId id="321" r:id="rId37"/>
    <p:sldId id="322" r:id="rId38"/>
    <p:sldId id="402" r:id="rId39"/>
    <p:sldId id="416" r:id="rId40"/>
    <p:sldId id="422" r:id="rId41"/>
    <p:sldId id="390" r:id="rId42"/>
    <p:sldId id="271" r:id="rId43"/>
    <p:sldId id="257" r:id="rId44"/>
    <p:sldId id="258" r:id="rId45"/>
    <p:sldId id="260" r:id="rId46"/>
    <p:sldId id="259" r:id="rId47"/>
    <p:sldId id="424" r:id="rId48"/>
    <p:sldId id="263" r:id="rId4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E7E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 autoAdjust="0"/>
    <p:restoredTop sz="94598" autoAdjust="0"/>
  </p:normalViewPr>
  <p:slideViewPr>
    <p:cSldViewPr snapToGrid="0">
      <p:cViewPr varScale="1">
        <p:scale>
          <a:sx n="122" d="100"/>
          <a:sy n="122" d="100"/>
        </p:scale>
        <p:origin x="114" y="2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28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CD7AC-EF30-46EE-9A85-C75220F3EF89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0A5B804-5034-47A1-85BC-F993B03F2E20}">
      <dgm:prSet phldrT="[Teks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nl-NL" dirty="0"/>
            <a:t> </a:t>
          </a:r>
        </a:p>
      </dgm:t>
    </dgm:pt>
    <dgm:pt modelId="{F1E43679-2D05-4F48-AB98-F232469040BC}" type="parTrans" cxnId="{B9F32FA6-A665-4A28-B90F-03070BB6CF48}">
      <dgm:prSet/>
      <dgm:spPr/>
      <dgm:t>
        <a:bodyPr/>
        <a:lstStyle/>
        <a:p>
          <a:endParaRPr lang="nl-NL"/>
        </a:p>
      </dgm:t>
    </dgm:pt>
    <dgm:pt modelId="{2DF494B2-6973-42EF-80D8-A0FAC7E10C26}" type="sibTrans" cxnId="{B9F32FA6-A665-4A28-B90F-03070BB6CF48}">
      <dgm:prSet/>
      <dgm:spPr/>
      <dgm:t>
        <a:bodyPr/>
        <a:lstStyle/>
        <a:p>
          <a:endParaRPr lang="nl-NL"/>
        </a:p>
      </dgm:t>
    </dgm:pt>
    <dgm:pt modelId="{2BA99B40-590E-4069-A28A-F947CB33EB60}">
      <dgm:prSet phldrT="[Teks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431DEC8B-8A38-4E35-8E26-6B2BAEA22EBC}" type="sibTrans" cxnId="{3A76DAE0-8E1C-42DC-BAAD-B3B553E16E9D}">
      <dgm:prSet/>
      <dgm:spPr/>
      <dgm:t>
        <a:bodyPr/>
        <a:lstStyle/>
        <a:p>
          <a:endParaRPr lang="nl-NL"/>
        </a:p>
      </dgm:t>
    </dgm:pt>
    <dgm:pt modelId="{0A20D032-D9AF-4532-95C5-BA9CC1D7122A}" type="parTrans" cxnId="{3A76DAE0-8E1C-42DC-BAAD-B3B553E16E9D}">
      <dgm:prSet/>
      <dgm:spPr/>
      <dgm:t>
        <a:bodyPr/>
        <a:lstStyle/>
        <a:p>
          <a:endParaRPr lang="nl-NL"/>
        </a:p>
      </dgm:t>
    </dgm:pt>
    <dgm:pt modelId="{9B7A2397-6043-432E-8395-BA49A99812B5}">
      <dgm:prSet phldrT="[Teks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nl-NL" dirty="0"/>
            <a:t> </a:t>
          </a:r>
        </a:p>
      </dgm:t>
    </dgm:pt>
    <dgm:pt modelId="{00499EB0-E94D-40E0-974E-EFED938D493A}" type="sibTrans" cxnId="{7401C39A-C6F2-47CA-B292-B02B6FC620C6}">
      <dgm:prSet/>
      <dgm:spPr/>
      <dgm:t>
        <a:bodyPr/>
        <a:lstStyle/>
        <a:p>
          <a:endParaRPr lang="nl-NL"/>
        </a:p>
      </dgm:t>
    </dgm:pt>
    <dgm:pt modelId="{53A303E5-237B-4173-95A4-BBFBF6C3E000}" type="parTrans" cxnId="{7401C39A-C6F2-47CA-B292-B02B6FC620C6}">
      <dgm:prSet/>
      <dgm:spPr/>
      <dgm:t>
        <a:bodyPr/>
        <a:lstStyle/>
        <a:p>
          <a:endParaRPr lang="nl-NL"/>
        </a:p>
      </dgm:t>
    </dgm:pt>
    <dgm:pt modelId="{875C5C48-DC55-4EC3-8747-29FDBFBDE4C0}">
      <dgm:prSet phldrT="[Teks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nl-NL" dirty="0"/>
            <a:t> </a:t>
          </a:r>
        </a:p>
      </dgm:t>
    </dgm:pt>
    <dgm:pt modelId="{03A5DE24-2E90-46A0-B9D5-1170678AAA09}" type="sibTrans" cxnId="{E3459DE7-F4AD-4617-9A7D-2DAF71ADC768}">
      <dgm:prSet/>
      <dgm:spPr/>
      <dgm:t>
        <a:bodyPr/>
        <a:lstStyle/>
        <a:p>
          <a:endParaRPr lang="nl-NL"/>
        </a:p>
      </dgm:t>
    </dgm:pt>
    <dgm:pt modelId="{965A43EA-61AF-4C86-9A49-9062E1A58911}" type="parTrans" cxnId="{E3459DE7-F4AD-4617-9A7D-2DAF71ADC768}">
      <dgm:prSet/>
      <dgm:spPr/>
      <dgm:t>
        <a:bodyPr/>
        <a:lstStyle/>
        <a:p>
          <a:endParaRPr lang="nl-NL"/>
        </a:p>
      </dgm:t>
    </dgm:pt>
    <dgm:pt modelId="{265860E9-3FBB-4CC4-88A6-6A2A5DE30918}" type="pres">
      <dgm:prSet presAssocID="{1DFCD7AC-EF30-46EE-9A85-C75220F3EF89}" presName="Name0" presStyleCnt="0">
        <dgm:presLayoutVars>
          <dgm:dir/>
          <dgm:resizeHandles val="exact"/>
        </dgm:presLayoutVars>
      </dgm:prSet>
      <dgm:spPr/>
    </dgm:pt>
    <dgm:pt modelId="{099022F0-6F4D-46CB-8582-FAA21D4723A9}" type="pres">
      <dgm:prSet presAssocID="{875C5C48-DC55-4EC3-8747-29FDBFBDE4C0}" presName="composite" presStyleCnt="0"/>
      <dgm:spPr/>
    </dgm:pt>
    <dgm:pt modelId="{7F8C1D09-3BCC-4F4B-99BE-4EACE1589884}" type="pres">
      <dgm:prSet presAssocID="{875C5C48-DC55-4EC3-8747-29FDBFBDE4C0}" presName="imagSh" presStyleLbl="bgImgPlace1" presStyleIdx="0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D00A8454-5FA6-489F-9BC9-71B21A4A1002}" type="pres">
      <dgm:prSet presAssocID="{875C5C48-DC55-4EC3-8747-29FDBFBDE4C0}" presName="txNode" presStyleLbl="node1" presStyleIdx="0" presStyleCnt="4">
        <dgm:presLayoutVars>
          <dgm:bulletEnabled val="1"/>
        </dgm:presLayoutVars>
      </dgm:prSet>
      <dgm:spPr/>
    </dgm:pt>
    <dgm:pt modelId="{DED2DCD0-20E7-47F3-A254-C6449B47E74B}" type="pres">
      <dgm:prSet presAssocID="{03A5DE24-2E90-46A0-B9D5-1170678AAA09}" presName="sibTrans" presStyleLbl="sibTrans2D1" presStyleIdx="0" presStyleCnt="3"/>
      <dgm:spPr/>
    </dgm:pt>
    <dgm:pt modelId="{7944F2D2-65A9-47FD-B76B-C78D8E19C355}" type="pres">
      <dgm:prSet presAssocID="{03A5DE24-2E90-46A0-B9D5-1170678AAA09}" presName="connTx" presStyleLbl="sibTrans2D1" presStyleIdx="0" presStyleCnt="3"/>
      <dgm:spPr/>
    </dgm:pt>
    <dgm:pt modelId="{E211AD61-A8FB-4CC7-AA10-B375F697B82D}" type="pres">
      <dgm:prSet presAssocID="{2BA99B40-590E-4069-A28A-F947CB33EB60}" presName="composite" presStyleCnt="0"/>
      <dgm:spPr/>
    </dgm:pt>
    <dgm:pt modelId="{2ED86B69-44C1-466E-B11A-D1A8EB504136}" type="pres">
      <dgm:prSet presAssocID="{2BA99B40-590E-4069-A28A-F947CB33EB60}" presName="imagSh" presStyleLbl="bgImgPlace1" presStyleIdx="1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02BC13A4-F010-4D92-95FE-292DFFAE3E3D}" type="pres">
      <dgm:prSet presAssocID="{2BA99B40-590E-4069-A28A-F947CB33EB60}" presName="txNode" presStyleLbl="node1" presStyleIdx="1" presStyleCnt="4">
        <dgm:presLayoutVars>
          <dgm:bulletEnabled val="1"/>
        </dgm:presLayoutVars>
      </dgm:prSet>
      <dgm:spPr/>
    </dgm:pt>
    <dgm:pt modelId="{1D126CE6-0CF0-4453-A7B0-3FFB63C6895A}" type="pres">
      <dgm:prSet presAssocID="{431DEC8B-8A38-4E35-8E26-6B2BAEA22EBC}" presName="sibTrans" presStyleLbl="sibTrans2D1" presStyleIdx="1" presStyleCnt="3"/>
      <dgm:spPr/>
    </dgm:pt>
    <dgm:pt modelId="{9657F430-6CE0-4A97-AFA8-550A90402D00}" type="pres">
      <dgm:prSet presAssocID="{431DEC8B-8A38-4E35-8E26-6B2BAEA22EBC}" presName="connTx" presStyleLbl="sibTrans2D1" presStyleIdx="1" presStyleCnt="3"/>
      <dgm:spPr/>
    </dgm:pt>
    <dgm:pt modelId="{29F55FFB-7A7A-4665-935B-714FCF3990DC}" type="pres">
      <dgm:prSet presAssocID="{C0A5B804-5034-47A1-85BC-F993B03F2E20}" presName="composite" presStyleCnt="0"/>
      <dgm:spPr/>
    </dgm:pt>
    <dgm:pt modelId="{509D71A5-0089-4525-B89E-6A0662C7C3F3}" type="pres">
      <dgm:prSet presAssocID="{C0A5B804-5034-47A1-85BC-F993B03F2E20}" presName="imagSh" presStyleLbl="bgImgPlace1" presStyleIdx="2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01532AA8-3DF0-4002-BDE6-A3BF359BF962}" type="pres">
      <dgm:prSet presAssocID="{C0A5B804-5034-47A1-85BC-F993B03F2E20}" presName="txNode" presStyleLbl="node1" presStyleIdx="2" presStyleCnt="4">
        <dgm:presLayoutVars>
          <dgm:bulletEnabled val="1"/>
        </dgm:presLayoutVars>
      </dgm:prSet>
      <dgm:spPr/>
    </dgm:pt>
    <dgm:pt modelId="{B1EDA868-A466-4236-B31F-E24DAAAE2256}" type="pres">
      <dgm:prSet presAssocID="{2DF494B2-6973-42EF-80D8-A0FAC7E10C26}" presName="sibTrans" presStyleLbl="sibTrans2D1" presStyleIdx="2" presStyleCnt="3"/>
      <dgm:spPr/>
    </dgm:pt>
    <dgm:pt modelId="{E44BE12A-88B8-44B1-9B42-A43DF6A043D3}" type="pres">
      <dgm:prSet presAssocID="{2DF494B2-6973-42EF-80D8-A0FAC7E10C26}" presName="connTx" presStyleLbl="sibTrans2D1" presStyleIdx="2" presStyleCnt="3"/>
      <dgm:spPr/>
    </dgm:pt>
    <dgm:pt modelId="{DA0A1ED0-99BC-4530-A670-EAC4C3E60FDE}" type="pres">
      <dgm:prSet presAssocID="{9B7A2397-6043-432E-8395-BA49A99812B5}" presName="composite" presStyleCnt="0"/>
      <dgm:spPr/>
    </dgm:pt>
    <dgm:pt modelId="{D4EE164F-E3DA-437F-A4A7-AD6CA39AE9FE}" type="pres">
      <dgm:prSet presAssocID="{9B7A2397-6043-432E-8395-BA49A99812B5}" presName="imagSh" presStyleLbl="bgImgPlace1" presStyleIdx="3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64B470F0-3413-452D-943A-7B613D6FF75C}" type="pres">
      <dgm:prSet presAssocID="{9B7A2397-6043-432E-8395-BA49A99812B5}" presName="txNode" presStyleLbl="node1" presStyleIdx="3" presStyleCnt="4">
        <dgm:presLayoutVars>
          <dgm:bulletEnabled val="1"/>
        </dgm:presLayoutVars>
      </dgm:prSet>
      <dgm:spPr/>
    </dgm:pt>
  </dgm:ptLst>
  <dgm:cxnLst>
    <dgm:cxn modelId="{6E5E4913-B103-4361-B0E0-314A6B7D039E}" type="presOf" srcId="{03A5DE24-2E90-46A0-B9D5-1170678AAA09}" destId="{DED2DCD0-20E7-47F3-A254-C6449B47E74B}" srcOrd="0" destOrd="0" presId="urn:microsoft.com/office/officeart/2005/8/layout/hProcess10"/>
    <dgm:cxn modelId="{81D33427-7DB1-4D81-B985-6979AD260DB9}" type="presOf" srcId="{2BA99B40-590E-4069-A28A-F947CB33EB60}" destId="{02BC13A4-F010-4D92-95FE-292DFFAE3E3D}" srcOrd="0" destOrd="0" presId="urn:microsoft.com/office/officeart/2005/8/layout/hProcess10"/>
    <dgm:cxn modelId="{874A5947-ADE2-417E-B381-E8F9EFA676F5}" type="presOf" srcId="{C0A5B804-5034-47A1-85BC-F993B03F2E20}" destId="{01532AA8-3DF0-4002-BDE6-A3BF359BF962}" srcOrd="0" destOrd="0" presId="urn:microsoft.com/office/officeart/2005/8/layout/hProcess10"/>
    <dgm:cxn modelId="{552C8684-F4C9-45FA-8355-387FEF388DA6}" type="presOf" srcId="{2DF494B2-6973-42EF-80D8-A0FAC7E10C26}" destId="{B1EDA868-A466-4236-B31F-E24DAAAE2256}" srcOrd="0" destOrd="0" presId="urn:microsoft.com/office/officeart/2005/8/layout/hProcess10"/>
    <dgm:cxn modelId="{7401C39A-C6F2-47CA-B292-B02B6FC620C6}" srcId="{1DFCD7AC-EF30-46EE-9A85-C75220F3EF89}" destId="{9B7A2397-6043-432E-8395-BA49A99812B5}" srcOrd="3" destOrd="0" parTransId="{53A303E5-237B-4173-95A4-BBFBF6C3E000}" sibTransId="{00499EB0-E94D-40E0-974E-EFED938D493A}"/>
    <dgm:cxn modelId="{E25A959C-5FBA-4951-863E-504B13F1DCBA}" type="presOf" srcId="{9B7A2397-6043-432E-8395-BA49A99812B5}" destId="{64B470F0-3413-452D-943A-7B613D6FF75C}" srcOrd="0" destOrd="0" presId="urn:microsoft.com/office/officeart/2005/8/layout/hProcess10"/>
    <dgm:cxn modelId="{B9F32FA6-A665-4A28-B90F-03070BB6CF48}" srcId="{1DFCD7AC-EF30-46EE-9A85-C75220F3EF89}" destId="{C0A5B804-5034-47A1-85BC-F993B03F2E20}" srcOrd="2" destOrd="0" parTransId="{F1E43679-2D05-4F48-AB98-F232469040BC}" sibTransId="{2DF494B2-6973-42EF-80D8-A0FAC7E10C26}"/>
    <dgm:cxn modelId="{E052A2CE-05A4-410E-B207-374F13D98C42}" type="presOf" srcId="{2DF494B2-6973-42EF-80D8-A0FAC7E10C26}" destId="{E44BE12A-88B8-44B1-9B42-A43DF6A043D3}" srcOrd="1" destOrd="0" presId="urn:microsoft.com/office/officeart/2005/8/layout/hProcess10"/>
    <dgm:cxn modelId="{4A2ED3DC-F2FC-4176-B8E3-41F2146E5F1E}" type="presOf" srcId="{03A5DE24-2E90-46A0-B9D5-1170678AAA09}" destId="{7944F2D2-65A9-47FD-B76B-C78D8E19C355}" srcOrd="1" destOrd="0" presId="urn:microsoft.com/office/officeart/2005/8/layout/hProcess10"/>
    <dgm:cxn modelId="{DDA3F9DD-C982-4E19-8B09-9AEFE3019C58}" type="presOf" srcId="{875C5C48-DC55-4EC3-8747-29FDBFBDE4C0}" destId="{D00A8454-5FA6-489F-9BC9-71B21A4A1002}" srcOrd="0" destOrd="0" presId="urn:microsoft.com/office/officeart/2005/8/layout/hProcess10"/>
    <dgm:cxn modelId="{D9CB74DF-735F-43B0-B13C-381284D48499}" type="presOf" srcId="{1DFCD7AC-EF30-46EE-9A85-C75220F3EF89}" destId="{265860E9-3FBB-4CC4-88A6-6A2A5DE30918}" srcOrd="0" destOrd="0" presId="urn:microsoft.com/office/officeart/2005/8/layout/hProcess10"/>
    <dgm:cxn modelId="{3A76DAE0-8E1C-42DC-BAAD-B3B553E16E9D}" srcId="{1DFCD7AC-EF30-46EE-9A85-C75220F3EF89}" destId="{2BA99B40-590E-4069-A28A-F947CB33EB60}" srcOrd="1" destOrd="0" parTransId="{0A20D032-D9AF-4532-95C5-BA9CC1D7122A}" sibTransId="{431DEC8B-8A38-4E35-8E26-6B2BAEA22EBC}"/>
    <dgm:cxn modelId="{D8FD38E2-AB92-4A5F-A256-9CB52B15A710}" type="presOf" srcId="{431DEC8B-8A38-4E35-8E26-6B2BAEA22EBC}" destId="{9657F430-6CE0-4A97-AFA8-550A90402D00}" srcOrd="1" destOrd="0" presId="urn:microsoft.com/office/officeart/2005/8/layout/hProcess10"/>
    <dgm:cxn modelId="{E3459DE7-F4AD-4617-9A7D-2DAF71ADC768}" srcId="{1DFCD7AC-EF30-46EE-9A85-C75220F3EF89}" destId="{875C5C48-DC55-4EC3-8747-29FDBFBDE4C0}" srcOrd="0" destOrd="0" parTransId="{965A43EA-61AF-4C86-9A49-9062E1A58911}" sibTransId="{03A5DE24-2E90-46A0-B9D5-1170678AAA09}"/>
    <dgm:cxn modelId="{BEC714FB-0C9D-4AFC-8D36-5460A10482FA}" type="presOf" srcId="{431DEC8B-8A38-4E35-8E26-6B2BAEA22EBC}" destId="{1D126CE6-0CF0-4453-A7B0-3FFB63C6895A}" srcOrd="0" destOrd="0" presId="urn:microsoft.com/office/officeart/2005/8/layout/hProcess10"/>
    <dgm:cxn modelId="{CB9C1BE3-C86B-4D77-858F-931DEFBD174E}" type="presParOf" srcId="{265860E9-3FBB-4CC4-88A6-6A2A5DE30918}" destId="{099022F0-6F4D-46CB-8582-FAA21D4723A9}" srcOrd="0" destOrd="0" presId="urn:microsoft.com/office/officeart/2005/8/layout/hProcess10"/>
    <dgm:cxn modelId="{242CFC06-00F4-407D-9273-38F666A523B5}" type="presParOf" srcId="{099022F0-6F4D-46CB-8582-FAA21D4723A9}" destId="{7F8C1D09-3BCC-4F4B-99BE-4EACE1589884}" srcOrd="0" destOrd="0" presId="urn:microsoft.com/office/officeart/2005/8/layout/hProcess10"/>
    <dgm:cxn modelId="{ECEC4EC6-783D-4ECA-9BB8-6BC749BD4463}" type="presParOf" srcId="{099022F0-6F4D-46CB-8582-FAA21D4723A9}" destId="{D00A8454-5FA6-489F-9BC9-71B21A4A1002}" srcOrd="1" destOrd="0" presId="urn:microsoft.com/office/officeart/2005/8/layout/hProcess10"/>
    <dgm:cxn modelId="{BACFCDF5-E8B9-428F-85CD-F27369DFE88D}" type="presParOf" srcId="{265860E9-3FBB-4CC4-88A6-6A2A5DE30918}" destId="{DED2DCD0-20E7-47F3-A254-C6449B47E74B}" srcOrd="1" destOrd="0" presId="urn:microsoft.com/office/officeart/2005/8/layout/hProcess10"/>
    <dgm:cxn modelId="{580E2004-318E-419F-8F8F-7E3367F2C197}" type="presParOf" srcId="{DED2DCD0-20E7-47F3-A254-C6449B47E74B}" destId="{7944F2D2-65A9-47FD-B76B-C78D8E19C355}" srcOrd="0" destOrd="0" presId="urn:microsoft.com/office/officeart/2005/8/layout/hProcess10"/>
    <dgm:cxn modelId="{E9E652A9-5D26-46E2-86C9-CA7BBF8C41AF}" type="presParOf" srcId="{265860E9-3FBB-4CC4-88A6-6A2A5DE30918}" destId="{E211AD61-A8FB-4CC7-AA10-B375F697B82D}" srcOrd="2" destOrd="0" presId="urn:microsoft.com/office/officeart/2005/8/layout/hProcess10"/>
    <dgm:cxn modelId="{0D0AB31A-C8A9-45E2-B32D-2E24FE1F7DD5}" type="presParOf" srcId="{E211AD61-A8FB-4CC7-AA10-B375F697B82D}" destId="{2ED86B69-44C1-466E-B11A-D1A8EB504136}" srcOrd="0" destOrd="0" presId="urn:microsoft.com/office/officeart/2005/8/layout/hProcess10"/>
    <dgm:cxn modelId="{B1D2E9F8-0E38-43F6-AF03-6D6E3F388677}" type="presParOf" srcId="{E211AD61-A8FB-4CC7-AA10-B375F697B82D}" destId="{02BC13A4-F010-4D92-95FE-292DFFAE3E3D}" srcOrd="1" destOrd="0" presId="urn:microsoft.com/office/officeart/2005/8/layout/hProcess10"/>
    <dgm:cxn modelId="{EAB3A536-B61F-4FCC-AEED-EB263811C142}" type="presParOf" srcId="{265860E9-3FBB-4CC4-88A6-6A2A5DE30918}" destId="{1D126CE6-0CF0-4453-A7B0-3FFB63C6895A}" srcOrd="3" destOrd="0" presId="urn:microsoft.com/office/officeart/2005/8/layout/hProcess10"/>
    <dgm:cxn modelId="{C10EA4AE-B1AD-49F3-85FD-3B5BF80589DA}" type="presParOf" srcId="{1D126CE6-0CF0-4453-A7B0-3FFB63C6895A}" destId="{9657F430-6CE0-4A97-AFA8-550A90402D00}" srcOrd="0" destOrd="0" presId="urn:microsoft.com/office/officeart/2005/8/layout/hProcess10"/>
    <dgm:cxn modelId="{583E6B46-4773-44FA-BA51-A76C574F5970}" type="presParOf" srcId="{265860E9-3FBB-4CC4-88A6-6A2A5DE30918}" destId="{29F55FFB-7A7A-4665-935B-714FCF3990DC}" srcOrd="4" destOrd="0" presId="urn:microsoft.com/office/officeart/2005/8/layout/hProcess10"/>
    <dgm:cxn modelId="{C45D5A49-0844-4248-9EAF-3FDDCDCC5FE7}" type="presParOf" srcId="{29F55FFB-7A7A-4665-935B-714FCF3990DC}" destId="{509D71A5-0089-4525-B89E-6A0662C7C3F3}" srcOrd="0" destOrd="0" presId="urn:microsoft.com/office/officeart/2005/8/layout/hProcess10"/>
    <dgm:cxn modelId="{3C332F67-D1CC-4138-A152-EDD4736281B2}" type="presParOf" srcId="{29F55FFB-7A7A-4665-935B-714FCF3990DC}" destId="{01532AA8-3DF0-4002-BDE6-A3BF359BF962}" srcOrd="1" destOrd="0" presId="urn:microsoft.com/office/officeart/2005/8/layout/hProcess10"/>
    <dgm:cxn modelId="{EDF615D0-43A9-4FB9-B40E-1FB7516DFF79}" type="presParOf" srcId="{265860E9-3FBB-4CC4-88A6-6A2A5DE30918}" destId="{B1EDA868-A466-4236-B31F-E24DAAAE2256}" srcOrd="5" destOrd="0" presId="urn:microsoft.com/office/officeart/2005/8/layout/hProcess10"/>
    <dgm:cxn modelId="{E2990066-5BFB-4911-AB22-81CC415312BC}" type="presParOf" srcId="{B1EDA868-A466-4236-B31F-E24DAAAE2256}" destId="{E44BE12A-88B8-44B1-9B42-A43DF6A043D3}" srcOrd="0" destOrd="0" presId="urn:microsoft.com/office/officeart/2005/8/layout/hProcess10"/>
    <dgm:cxn modelId="{8A401A82-384A-4914-A8C4-1EDE868D8140}" type="presParOf" srcId="{265860E9-3FBB-4CC4-88A6-6A2A5DE30918}" destId="{DA0A1ED0-99BC-4530-A670-EAC4C3E60FDE}" srcOrd="6" destOrd="0" presId="urn:microsoft.com/office/officeart/2005/8/layout/hProcess10"/>
    <dgm:cxn modelId="{BA4F6F0F-254E-43AA-84AD-3C36CB3AA4CD}" type="presParOf" srcId="{DA0A1ED0-99BC-4530-A670-EAC4C3E60FDE}" destId="{D4EE164F-E3DA-437F-A4A7-AD6CA39AE9FE}" srcOrd="0" destOrd="0" presId="urn:microsoft.com/office/officeart/2005/8/layout/hProcess10"/>
    <dgm:cxn modelId="{DFA73A4D-D35E-41D4-A2F5-792C0C971267}" type="presParOf" srcId="{DA0A1ED0-99BC-4530-A670-EAC4C3E60FDE}" destId="{64B470F0-3413-452D-943A-7B613D6FF75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37DB5F-D4DE-4A61-A845-F71B40715B7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5C39E1E-C49E-4745-970C-E465435AFE87}">
      <dgm:prSet/>
      <dgm:spPr/>
      <dgm:t>
        <a:bodyPr/>
        <a:lstStyle/>
        <a:p>
          <a:endParaRPr lang="nl-NL"/>
        </a:p>
      </dgm:t>
    </dgm:pt>
    <dgm:pt modelId="{524189B8-62A9-44EA-8CD0-8DF5E96D90CA}" type="parTrans" cxnId="{04A74DF5-18B6-4614-9626-834F0789F56B}">
      <dgm:prSet/>
      <dgm:spPr/>
      <dgm:t>
        <a:bodyPr/>
        <a:lstStyle/>
        <a:p>
          <a:endParaRPr lang="nl-NL"/>
        </a:p>
      </dgm:t>
    </dgm:pt>
    <dgm:pt modelId="{3CD0A0A1-0BB3-44B6-9D25-C5CE97C88A9E}" type="sibTrans" cxnId="{04A74DF5-18B6-4614-9626-834F0789F56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28575">
          <a:solidFill>
            <a:schemeClr val="accent1"/>
          </a:solidFill>
        </a:ln>
      </dgm:spPr>
      <dgm:t>
        <a:bodyPr/>
        <a:lstStyle/>
        <a:p>
          <a:endParaRPr lang="nl-NL"/>
        </a:p>
      </dgm:t>
    </dgm:pt>
    <dgm:pt modelId="{8F04123E-98B2-4B04-A9FD-367E0408C967}">
      <dgm:prSet phldrT="[Tekst]" phldr="1"/>
      <dgm:spPr/>
      <dgm:t>
        <a:bodyPr/>
        <a:lstStyle/>
        <a:p>
          <a:endParaRPr lang="nl-NL"/>
        </a:p>
      </dgm:t>
    </dgm:pt>
    <dgm:pt modelId="{7AED8244-6B11-4BAB-B049-D269F799BD1A}" type="parTrans" cxnId="{4679517F-F5E8-4F25-9747-21DA09943933}">
      <dgm:prSet/>
      <dgm:spPr/>
      <dgm:t>
        <a:bodyPr/>
        <a:lstStyle/>
        <a:p>
          <a:endParaRPr lang="nl-NL"/>
        </a:p>
      </dgm:t>
    </dgm:pt>
    <dgm:pt modelId="{CA4C9E90-AF11-4258-AFC6-05962375EDDC}" type="sibTrans" cxnId="{4679517F-F5E8-4F25-9747-21DA0994393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5929B15B-0A40-46BE-94A9-44A1D35259C3}">
      <dgm:prSet phldrT="[Tekst]" phldr="1"/>
      <dgm:spPr/>
      <dgm:t>
        <a:bodyPr/>
        <a:lstStyle/>
        <a:p>
          <a:endParaRPr lang="nl-NL" dirty="0"/>
        </a:p>
      </dgm:t>
    </dgm:pt>
    <dgm:pt modelId="{BA2E4EA5-FBC3-42C4-9D22-B453B1E3E8A6}" type="sibTrans" cxnId="{F718E636-A238-4E1E-AEA1-EAF813FBF8CA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F4E9C62C-642D-4C77-837A-A806106CEA82}" type="parTrans" cxnId="{F718E636-A238-4E1E-AEA1-EAF813FBF8CA}">
      <dgm:prSet/>
      <dgm:spPr/>
      <dgm:t>
        <a:bodyPr/>
        <a:lstStyle/>
        <a:p>
          <a:endParaRPr lang="nl-NL"/>
        </a:p>
      </dgm:t>
    </dgm:pt>
    <dgm:pt modelId="{73E227E7-2BAB-436C-BDC3-0B4CA462A415}" type="pres">
      <dgm:prSet presAssocID="{BE37DB5F-D4DE-4A61-A845-F71B40715B7F}" presName="Name0" presStyleCnt="0">
        <dgm:presLayoutVars>
          <dgm:chMax val="7"/>
          <dgm:chPref val="7"/>
          <dgm:dir/>
        </dgm:presLayoutVars>
      </dgm:prSet>
      <dgm:spPr/>
    </dgm:pt>
    <dgm:pt modelId="{52A5C68A-90D4-49B7-B754-EE25DE5DE99E}" type="pres">
      <dgm:prSet presAssocID="{BE37DB5F-D4DE-4A61-A845-F71B40715B7F}" presName="Name1" presStyleCnt="0"/>
      <dgm:spPr/>
    </dgm:pt>
    <dgm:pt modelId="{8DD81179-ECD4-4512-A503-A154684C6C4F}" type="pres">
      <dgm:prSet presAssocID="{3CD0A0A1-0BB3-44B6-9D25-C5CE97C88A9E}" presName="picture_1" presStyleCnt="0"/>
      <dgm:spPr/>
    </dgm:pt>
    <dgm:pt modelId="{03653FA1-36FE-439F-9047-C36690746CCD}" type="pres">
      <dgm:prSet presAssocID="{3CD0A0A1-0BB3-44B6-9D25-C5CE97C88A9E}" presName="pictureRepeatNode" presStyleLbl="alignImgPlace1" presStyleIdx="0" presStyleCnt="3"/>
      <dgm:spPr>
        <a:prstGeom prst="round2DiagRect">
          <a:avLst/>
        </a:prstGeom>
      </dgm:spPr>
    </dgm:pt>
    <dgm:pt modelId="{5FA0A1A5-895C-4D75-BE8B-66A07DFC85D0}" type="pres">
      <dgm:prSet presAssocID="{45C39E1E-C49E-4745-970C-E465435AFE87}" presName="text_1" presStyleLbl="node1" presStyleIdx="0" presStyleCnt="0">
        <dgm:presLayoutVars>
          <dgm:bulletEnabled val="1"/>
        </dgm:presLayoutVars>
      </dgm:prSet>
      <dgm:spPr/>
    </dgm:pt>
    <dgm:pt modelId="{7744991A-6060-4098-8A84-1D93C1BCFD2B}" type="pres">
      <dgm:prSet presAssocID="{CA4C9E90-AF11-4258-AFC6-05962375EDDC}" presName="picture_2" presStyleCnt="0"/>
      <dgm:spPr/>
    </dgm:pt>
    <dgm:pt modelId="{B6B03E34-8D4A-436F-965D-47BFA8C9ECA2}" type="pres">
      <dgm:prSet presAssocID="{CA4C9E90-AF11-4258-AFC6-05962375EDDC}" presName="pictureRepeatNode" presStyleLbl="alignImgPlace1" presStyleIdx="1" presStyleCnt="3" custScaleX="142942" custScaleY="144661"/>
      <dgm:spPr>
        <a:prstGeom prst="round2DiagRect">
          <a:avLst/>
        </a:prstGeom>
      </dgm:spPr>
    </dgm:pt>
    <dgm:pt modelId="{EB4DC815-902D-4A1B-890B-57918425BA97}" type="pres">
      <dgm:prSet presAssocID="{8F04123E-98B2-4B04-A9FD-367E0408C967}" presName="line_2" presStyleLbl="parChTrans1D1" presStyleIdx="0" presStyleCnt="2"/>
      <dgm:spPr/>
    </dgm:pt>
    <dgm:pt modelId="{65A27A79-3DF4-4F47-A658-308C15B7E110}" type="pres">
      <dgm:prSet presAssocID="{8F04123E-98B2-4B04-A9FD-367E0408C967}" presName="textparent_2" presStyleLbl="node1" presStyleIdx="0" presStyleCnt="0"/>
      <dgm:spPr/>
    </dgm:pt>
    <dgm:pt modelId="{3900A145-EEEF-4A39-AE87-11D9068DBB1C}" type="pres">
      <dgm:prSet presAssocID="{8F04123E-98B2-4B04-A9FD-367E0408C967}" presName="text_2" presStyleLbl="revTx" presStyleIdx="0" presStyleCnt="2">
        <dgm:presLayoutVars>
          <dgm:bulletEnabled val="1"/>
        </dgm:presLayoutVars>
      </dgm:prSet>
      <dgm:spPr/>
    </dgm:pt>
    <dgm:pt modelId="{11FA3319-C1A9-489D-99F0-237068FB8AD7}" type="pres">
      <dgm:prSet presAssocID="{BA2E4EA5-FBC3-42C4-9D22-B453B1E3E8A6}" presName="picture_3" presStyleCnt="0"/>
      <dgm:spPr/>
    </dgm:pt>
    <dgm:pt modelId="{60C11AFF-558A-404B-97C2-94115DB7B7AB}" type="pres">
      <dgm:prSet presAssocID="{BA2E4EA5-FBC3-42C4-9D22-B453B1E3E8A6}" presName="pictureRepeatNode" presStyleLbl="alignImgPlace1" presStyleIdx="2" presStyleCnt="3" custScaleX="202116" custScaleY="144567" custLinFactNeighborX="29103" custLinFactNeighborY="2459"/>
      <dgm:spPr>
        <a:prstGeom prst="round2DiagRect">
          <a:avLst/>
        </a:prstGeom>
      </dgm:spPr>
    </dgm:pt>
    <dgm:pt modelId="{2F8CA355-87F0-4DD4-9C3B-5D88FBC9F4F0}" type="pres">
      <dgm:prSet presAssocID="{5929B15B-0A40-46BE-94A9-44A1D35259C3}" presName="line_3" presStyleLbl="parChTrans1D1" presStyleIdx="1" presStyleCnt="2"/>
      <dgm:spPr/>
    </dgm:pt>
    <dgm:pt modelId="{1E148BF0-A33F-4E24-B5CA-55F2175C8C39}" type="pres">
      <dgm:prSet presAssocID="{5929B15B-0A40-46BE-94A9-44A1D35259C3}" presName="textparent_3" presStyleLbl="node1" presStyleIdx="0" presStyleCnt="0"/>
      <dgm:spPr/>
    </dgm:pt>
    <dgm:pt modelId="{31A4B9D3-A29D-489F-B8A7-E7540D5A1148}" type="pres">
      <dgm:prSet presAssocID="{5929B15B-0A40-46BE-94A9-44A1D35259C3}" presName="text_3" presStyleLbl="revTx" presStyleIdx="1" presStyleCnt="2">
        <dgm:presLayoutVars>
          <dgm:bulletEnabled val="1"/>
        </dgm:presLayoutVars>
      </dgm:prSet>
      <dgm:spPr/>
    </dgm:pt>
  </dgm:ptLst>
  <dgm:cxnLst>
    <dgm:cxn modelId="{CD98E31D-3525-4072-89D1-CC87612C7F85}" type="presOf" srcId="{CA4C9E90-AF11-4258-AFC6-05962375EDDC}" destId="{B6B03E34-8D4A-436F-965D-47BFA8C9ECA2}" srcOrd="0" destOrd="0" presId="urn:microsoft.com/office/officeart/2008/layout/CircularPictureCallout"/>
    <dgm:cxn modelId="{6E33B628-F436-4F80-B79A-27852DF66B01}" type="presOf" srcId="{BA2E4EA5-FBC3-42C4-9D22-B453B1E3E8A6}" destId="{60C11AFF-558A-404B-97C2-94115DB7B7AB}" srcOrd="0" destOrd="0" presId="urn:microsoft.com/office/officeart/2008/layout/CircularPictureCallout"/>
    <dgm:cxn modelId="{F718E636-A238-4E1E-AEA1-EAF813FBF8CA}" srcId="{BE37DB5F-D4DE-4A61-A845-F71B40715B7F}" destId="{5929B15B-0A40-46BE-94A9-44A1D35259C3}" srcOrd="2" destOrd="0" parTransId="{F4E9C62C-642D-4C77-837A-A806106CEA82}" sibTransId="{BA2E4EA5-FBC3-42C4-9D22-B453B1E3E8A6}"/>
    <dgm:cxn modelId="{23C1E269-A90F-4746-B274-7E302D4F0D39}" type="presOf" srcId="{BE37DB5F-D4DE-4A61-A845-F71B40715B7F}" destId="{73E227E7-2BAB-436C-BDC3-0B4CA462A415}" srcOrd="0" destOrd="0" presId="urn:microsoft.com/office/officeart/2008/layout/CircularPictureCallout"/>
    <dgm:cxn modelId="{8FC5E66B-109D-4F76-9ECF-1E7B10F4DAFB}" type="presOf" srcId="{45C39E1E-C49E-4745-970C-E465435AFE87}" destId="{5FA0A1A5-895C-4D75-BE8B-66A07DFC85D0}" srcOrd="0" destOrd="0" presId="urn:microsoft.com/office/officeart/2008/layout/CircularPictureCallout"/>
    <dgm:cxn modelId="{4679517F-F5E8-4F25-9747-21DA09943933}" srcId="{BE37DB5F-D4DE-4A61-A845-F71B40715B7F}" destId="{8F04123E-98B2-4B04-A9FD-367E0408C967}" srcOrd="1" destOrd="0" parTransId="{7AED8244-6B11-4BAB-B049-D269F799BD1A}" sibTransId="{CA4C9E90-AF11-4258-AFC6-05962375EDDC}"/>
    <dgm:cxn modelId="{78888AAB-244D-482E-A77F-9ED7F48AD16E}" type="presOf" srcId="{3CD0A0A1-0BB3-44B6-9D25-C5CE97C88A9E}" destId="{03653FA1-36FE-439F-9047-C36690746CCD}" srcOrd="0" destOrd="0" presId="urn:microsoft.com/office/officeart/2008/layout/CircularPictureCallout"/>
    <dgm:cxn modelId="{A63847D5-31C8-40E6-B025-66D3F7D6380A}" type="presOf" srcId="{8F04123E-98B2-4B04-A9FD-367E0408C967}" destId="{3900A145-EEEF-4A39-AE87-11D9068DBB1C}" srcOrd="0" destOrd="0" presId="urn:microsoft.com/office/officeart/2008/layout/CircularPictureCallout"/>
    <dgm:cxn modelId="{83F730DF-83C2-48E3-9311-3E1CEBF4A810}" type="presOf" srcId="{5929B15B-0A40-46BE-94A9-44A1D35259C3}" destId="{31A4B9D3-A29D-489F-B8A7-E7540D5A1148}" srcOrd="0" destOrd="0" presId="urn:microsoft.com/office/officeart/2008/layout/CircularPictureCallout"/>
    <dgm:cxn modelId="{04A74DF5-18B6-4614-9626-834F0789F56B}" srcId="{BE37DB5F-D4DE-4A61-A845-F71B40715B7F}" destId="{45C39E1E-C49E-4745-970C-E465435AFE87}" srcOrd="0" destOrd="0" parTransId="{524189B8-62A9-44EA-8CD0-8DF5E96D90CA}" sibTransId="{3CD0A0A1-0BB3-44B6-9D25-C5CE97C88A9E}"/>
    <dgm:cxn modelId="{5ADCB250-FD1C-419D-BBFF-2D725E3A4C7F}" type="presParOf" srcId="{73E227E7-2BAB-436C-BDC3-0B4CA462A415}" destId="{52A5C68A-90D4-49B7-B754-EE25DE5DE99E}" srcOrd="0" destOrd="0" presId="urn:microsoft.com/office/officeart/2008/layout/CircularPictureCallout"/>
    <dgm:cxn modelId="{B2A30D15-3EFB-4C8E-91BB-45EB54DC9E96}" type="presParOf" srcId="{52A5C68A-90D4-49B7-B754-EE25DE5DE99E}" destId="{8DD81179-ECD4-4512-A503-A154684C6C4F}" srcOrd="0" destOrd="0" presId="urn:microsoft.com/office/officeart/2008/layout/CircularPictureCallout"/>
    <dgm:cxn modelId="{61733AB9-C440-40B3-9CC3-F980556DC8E1}" type="presParOf" srcId="{8DD81179-ECD4-4512-A503-A154684C6C4F}" destId="{03653FA1-36FE-439F-9047-C36690746CCD}" srcOrd="0" destOrd="0" presId="urn:microsoft.com/office/officeart/2008/layout/CircularPictureCallout"/>
    <dgm:cxn modelId="{A6412A7A-FA0A-4A31-903A-923328B12EFA}" type="presParOf" srcId="{52A5C68A-90D4-49B7-B754-EE25DE5DE99E}" destId="{5FA0A1A5-895C-4D75-BE8B-66A07DFC85D0}" srcOrd="1" destOrd="0" presId="urn:microsoft.com/office/officeart/2008/layout/CircularPictureCallout"/>
    <dgm:cxn modelId="{2EF095F2-447E-46BE-A12C-5EA3E3AF7969}" type="presParOf" srcId="{52A5C68A-90D4-49B7-B754-EE25DE5DE99E}" destId="{7744991A-6060-4098-8A84-1D93C1BCFD2B}" srcOrd="2" destOrd="0" presId="urn:microsoft.com/office/officeart/2008/layout/CircularPictureCallout"/>
    <dgm:cxn modelId="{CC1F0468-E095-4B99-A466-ECC5C33D049A}" type="presParOf" srcId="{7744991A-6060-4098-8A84-1D93C1BCFD2B}" destId="{B6B03E34-8D4A-436F-965D-47BFA8C9ECA2}" srcOrd="0" destOrd="0" presId="urn:microsoft.com/office/officeart/2008/layout/CircularPictureCallout"/>
    <dgm:cxn modelId="{C0BEC016-E759-4195-8B69-B35044F54610}" type="presParOf" srcId="{52A5C68A-90D4-49B7-B754-EE25DE5DE99E}" destId="{EB4DC815-902D-4A1B-890B-57918425BA97}" srcOrd="3" destOrd="0" presId="urn:microsoft.com/office/officeart/2008/layout/CircularPictureCallout"/>
    <dgm:cxn modelId="{E6334A65-8F4F-4D8E-B933-0E5FB23C669E}" type="presParOf" srcId="{52A5C68A-90D4-49B7-B754-EE25DE5DE99E}" destId="{65A27A79-3DF4-4F47-A658-308C15B7E110}" srcOrd="4" destOrd="0" presId="urn:microsoft.com/office/officeart/2008/layout/CircularPictureCallout"/>
    <dgm:cxn modelId="{01D98F5D-D272-4806-B7DD-CB499E6CBCDA}" type="presParOf" srcId="{65A27A79-3DF4-4F47-A658-308C15B7E110}" destId="{3900A145-EEEF-4A39-AE87-11D9068DBB1C}" srcOrd="0" destOrd="0" presId="urn:microsoft.com/office/officeart/2008/layout/CircularPictureCallout"/>
    <dgm:cxn modelId="{65883A18-036A-4CF8-8A12-0246D1C1AEDE}" type="presParOf" srcId="{52A5C68A-90D4-49B7-B754-EE25DE5DE99E}" destId="{11FA3319-C1A9-489D-99F0-237068FB8AD7}" srcOrd="5" destOrd="0" presId="urn:microsoft.com/office/officeart/2008/layout/CircularPictureCallout"/>
    <dgm:cxn modelId="{0A5A22A9-01E2-418A-90D1-9322B5A9A402}" type="presParOf" srcId="{11FA3319-C1A9-489D-99F0-237068FB8AD7}" destId="{60C11AFF-558A-404B-97C2-94115DB7B7AB}" srcOrd="0" destOrd="0" presId="urn:microsoft.com/office/officeart/2008/layout/CircularPictureCallout"/>
    <dgm:cxn modelId="{90087ADA-63E7-41F2-BFF7-D130339C8711}" type="presParOf" srcId="{52A5C68A-90D4-49B7-B754-EE25DE5DE99E}" destId="{2F8CA355-87F0-4DD4-9C3B-5D88FBC9F4F0}" srcOrd="6" destOrd="0" presId="urn:microsoft.com/office/officeart/2008/layout/CircularPictureCallout"/>
    <dgm:cxn modelId="{D11AC719-7007-41E9-AA64-0CA6B7218AE6}" type="presParOf" srcId="{52A5C68A-90D4-49B7-B754-EE25DE5DE99E}" destId="{1E148BF0-A33F-4E24-B5CA-55F2175C8C39}" srcOrd="7" destOrd="0" presId="urn:microsoft.com/office/officeart/2008/layout/CircularPictureCallout"/>
    <dgm:cxn modelId="{476AA2AE-20C9-403C-B143-A1D3CF92ADC5}" type="presParOf" srcId="{1E148BF0-A33F-4E24-B5CA-55F2175C8C39}" destId="{31A4B9D3-A29D-489F-B8A7-E7540D5A1148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2BA8D0-2E8D-45D2-844A-8B453BA2CEA4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7A9DC-D076-4F58-8199-78B31C290883}">
      <dgm:prSet phldrT="[Text]"/>
      <dgm:spPr/>
      <dgm:t>
        <a:bodyPr/>
        <a:lstStyle/>
        <a:p>
          <a:r>
            <a:rPr lang="nl-NL" dirty="0"/>
            <a:t>1991</a:t>
          </a:r>
        </a:p>
        <a:p>
          <a:r>
            <a:rPr lang="nl-NL" dirty="0"/>
            <a:t>Tuindecor </a:t>
          </a:r>
        </a:p>
        <a:p>
          <a:r>
            <a:rPr lang="nl-NL" dirty="0"/>
            <a:t>R&amp;C </a:t>
          </a:r>
          <a:endParaRPr lang="en-US" dirty="0"/>
        </a:p>
      </dgm:t>
    </dgm:pt>
    <dgm:pt modelId="{592C0ACE-5BD2-42EB-BE05-0603FA31D1F6}" type="parTrans" cxnId="{7B86A40A-F982-473D-9D58-54A482288605}">
      <dgm:prSet/>
      <dgm:spPr/>
      <dgm:t>
        <a:bodyPr/>
        <a:lstStyle/>
        <a:p>
          <a:endParaRPr lang="en-US"/>
        </a:p>
      </dgm:t>
    </dgm:pt>
    <dgm:pt modelId="{9EDD2914-F435-4907-A8AA-0CF115A8BF48}" type="sibTrans" cxnId="{7B86A40A-F982-473D-9D58-54A482288605}">
      <dgm:prSet/>
      <dgm:spPr/>
      <dgm:t>
        <a:bodyPr/>
        <a:lstStyle/>
        <a:p>
          <a:endParaRPr lang="en-US"/>
        </a:p>
      </dgm:t>
    </dgm:pt>
    <dgm:pt modelId="{414A96A7-B3BE-4E28-B6AC-E43E32BEDB8B}">
      <dgm:prSet phldrT="[Text]"/>
      <dgm:spPr/>
      <dgm:t>
        <a:bodyPr/>
        <a:lstStyle/>
        <a:p>
          <a:r>
            <a:rPr lang="nl-NL" dirty="0"/>
            <a:t>1999</a:t>
          </a:r>
        </a:p>
        <a:p>
          <a:r>
            <a:rPr lang="nl-NL" dirty="0"/>
            <a:t>Vermetten Wegenbouw</a:t>
          </a:r>
          <a:endParaRPr lang="en-US" dirty="0"/>
        </a:p>
      </dgm:t>
    </dgm:pt>
    <dgm:pt modelId="{1BBE4DCE-9BEE-4A1C-8BEC-BCB8FF8F7F87}" type="parTrans" cxnId="{73B32BE9-3826-45C7-9D18-17AA5327B858}">
      <dgm:prSet/>
      <dgm:spPr/>
      <dgm:t>
        <a:bodyPr/>
        <a:lstStyle/>
        <a:p>
          <a:endParaRPr lang="en-US"/>
        </a:p>
      </dgm:t>
    </dgm:pt>
    <dgm:pt modelId="{C3F708E2-563C-4D2E-898B-F6EBDD61B341}" type="sibTrans" cxnId="{73B32BE9-3826-45C7-9D18-17AA5327B858}">
      <dgm:prSet/>
      <dgm:spPr/>
      <dgm:t>
        <a:bodyPr/>
        <a:lstStyle/>
        <a:p>
          <a:endParaRPr lang="en-US"/>
        </a:p>
      </dgm:t>
    </dgm:pt>
    <dgm:pt modelId="{BC8E756F-DC08-4459-B082-60FFBA38F673}">
      <dgm:prSet phldrT="[Text]"/>
      <dgm:spPr/>
      <dgm:t>
        <a:bodyPr/>
        <a:lstStyle/>
        <a:p>
          <a:r>
            <a:rPr lang="nl-NL" dirty="0"/>
            <a:t>2022</a:t>
          </a:r>
        </a:p>
        <a:p>
          <a:r>
            <a:rPr lang="nl-NL" dirty="0"/>
            <a:t>Vermetten Wegenbouw</a:t>
          </a:r>
        </a:p>
        <a:p>
          <a:r>
            <a:rPr lang="nl-NL" dirty="0"/>
            <a:t>Next Gen</a:t>
          </a:r>
          <a:endParaRPr lang="en-US" dirty="0"/>
        </a:p>
      </dgm:t>
    </dgm:pt>
    <dgm:pt modelId="{375DB428-F675-4F0D-A6AF-A0EAEE1E0CC4}" type="parTrans" cxnId="{0A54A8F4-A755-4C2D-B78C-A721FF778132}">
      <dgm:prSet/>
      <dgm:spPr/>
      <dgm:t>
        <a:bodyPr/>
        <a:lstStyle/>
        <a:p>
          <a:endParaRPr lang="en-US"/>
        </a:p>
      </dgm:t>
    </dgm:pt>
    <dgm:pt modelId="{76D412D3-DDC5-4471-932F-57E339335B7D}" type="sibTrans" cxnId="{0A54A8F4-A755-4C2D-B78C-A721FF778132}">
      <dgm:prSet/>
      <dgm:spPr/>
      <dgm:t>
        <a:bodyPr/>
        <a:lstStyle/>
        <a:p>
          <a:endParaRPr lang="en-US"/>
        </a:p>
      </dgm:t>
    </dgm:pt>
    <dgm:pt modelId="{DF92F5E5-07EA-414D-A946-5AFD708D1E94}" type="pres">
      <dgm:prSet presAssocID="{3E2BA8D0-2E8D-45D2-844A-8B453BA2CEA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C477EE3-136D-4477-8F89-651B41361DB5}" type="pres">
      <dgm:prSet presAssocID="{BC8E756F-DC08-4459-B082-60FFBA38F673}" presName="Accent3" presStyleCnt="0"/>
      <dgm:spPr/>
    </dgm:pt>
    <dgm:pt modelId="{A2A2FB46-5371-414D-A4DD-2FBC5A0AADEC}" type="pres">
      <dgm:prSet presAssocID="{BC8E756F-DC08-4459-B082-60FFBA38F673}" presName="Accent" presStyleLbl="node1" presStyleIdx="0" presStyleCnt="3"/>
      <dgm:spPr/>
    </dgm:pt>
    <dgm:pt modelId="{7BE97FF3-5E55-4AAC-B5D4-F3CB4CAF90B5}" type="pres">
      <dgm:prSet presAssocID="{BC8E756F-DC08-4459-B082-60FFBA38F673}" presName="ParentBackground3" presStyleCnt="0"/>
      <dgm:spPr/>
    </dgm:pt>
    <dgm:pt modelId="{51D0CDE4-10B0-47BF-92EE-7E620397374F}" type="pres">
      <dgm:prSet presAssocID="{BC8E756F-DC08-4459-B082-60FFBA38F673}" presName="ParentBackground" presStyleLbl="fgAcc1" presStyleIdx="0" presStyleCnt="3"/>
      <dgm:spPr/>
    </dgm:pt>
    <dgm:pt modelId="{DA30CD02-D088-4155-8FD2-004B55089AB5}" type="pres">
      <dgm:prSet presAssocID="{BC8E756F-DC08-4459-B082-60FFBA38F67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E7C327F-BF84-4A19-8760-715D8675D4E6}" type="pres">
      <dgm:prSet presAssocID="{414A96A7-B3BE-4E28-B6AC-E43E32BEDB8B}" presName="Accent2" presStyleCnt="0"/>
      <dgm:spPr/>
    </dgm:pt>
    <dgm:pt modelId="{F8022831-6009-416B-A495-1D6FABF6E46F}" type="pres">
      <dgm:prSet presAssocID="{414A96A7-B3BE-4E28-B6AC-E43E32BEDB8B}" presName="Accent" presStyleLbl="node1" presStyleIdx="1" presStyleCnt="3"/>
      <dgm:spPr/>
    </dgm:pt>
    <dgm:pt modelId="{643C74D9-2B52-4777-B1FA-95A10EE7F0BB}" type="pres">
      <dgm:prSet presAssocID="{414A96A7-B3BE-4E28-B6AC-E43E32BEDB8B}" presName="ParentBackground2" presStyleCnt="0"/>
      <dgm:spPr/>
    </dgm:pt>
    <dgm:pt modelId="{7FACFB82-1A03-457B-A6FB-1ECAC5735668}" type="pres">
      <dgm:prSet presAssocID="{414A96A7-B3BE-4E28-B6AC-E43E32BEDB8B}" presName="ParentBackground" presStyleLbl="fgAcc1" presStyleIdx="1" presStyleCnt="3"/>
      <dgm:spPr/>
    </dgm:pt>
    <dgm:pt modelId="{C0789377-891A-43A9-A102-2A4EFC38AEB2}" type="pres">
      <dgm:prSet presAssocID="{414A96A7-B3BE-4E28-B6AC-E43E32BEDB8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6295746-EA4D-488B-AE81-998970FA114E}" type="pres">
      <dgm:prSet presAssocID="{0587A9DC-D076-4F58-8199-78B31C290883}" presName="Accent1" presStyleCnt="0"/>
      <dgm:spPr/>
    </dgm:pt>
    <dgm:pt modelId="{0D393D10-5F12-4E3D-A0C0-86EC7BECF845}" type="pres">
      <dgm:prSet presAssocID="{0587A9DC-D076-4F58-8199-78B31C290883}" presName="Accent" presStyleLbl="node1" presStyleIdx="2" presStyleCnt="3"/>
      <dgm:spPr/>
    </dgm:pt>
    <dgm:pt modelId="{18988C13-7017-4594-91F8-EF54DA0D1419}" type="pres">
      <dgm:prSet presAssocID="{0587A9DC-D076-4F58-8199-78B31C290883}" presName="ParentBackground1" presStyleCnt="0"/>
      <dgm:spPr/>
    </dgm:pt>
    <dgm:pt modelId="{E323BE04-5102-4BBC-B2C0-C559B4157B67}" type="pres">
      <dgm:prSet presAssocID="{0587A9DC-D076-4F58-8199-78B31C290883}" presName="ParentBackground" presStyleLbl="fgAcc1" presStyleIdx="2" presStyleCnt="3"/>
      <dgm:spPr/>
    </dgm:pt>
    <dgm:pt modelId="{22351E81-8A43-4D74-A1CF-F35FB31B9FE3}" type="pres">
      <dgm:prSet presAssocID="{0587A9DC-D076-4F58-8199-78B31C29088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7B86A40A-F982-473D-9D58-54A482288605}" srcId="{3E2BA8D0-2E8D-45D2-844A-8B453BA2CEA4}" destId="{0587A9DC-D076-4F58-8199-78B31C290883}" srcOrd="0" destOrd="0" parTransId="{592C0ACE-5BD2-42EB-BE05-0603FA31D1F6}" sibTransId="{9EDD2914-F435-4907-A8AA-0CF115A8BF48}"/>
    <dgm:cxn modelId="{D2AE9B21-A5DA-4EF8-9D53-5264DC873357}" type="presOf" srcId="{BC8E756F-DC08-4459-B082-60FFBA38F673}" destId="{DA30CD02-D088-4155-8FD2-004B55089AB5}" srcOrd="1" destOrd="0" presId="urn:microsoft.com/office/officeart/2011/layout/CircleProcess"/>
    <dgm:cxn modelId="{7BBBBE3F-822D-4D9F-A517-90975E3D1DE9}" type="presOf" srcId="{BC8E756F-DC08-4459-B082-60FFBA38F673}" destId="{51D0CDE4-10B0-47BF-92EE-7E620397374F}" srcOrd="0" destOrd="0" presId="urn:microsoft.com/office/officeart/2011/layout/CircleProcess"/>
    <dgm:cxn modelId="{2562AE6F-C21F-4524-8922-51F68D29E23C}" type="presOf" srcId="{0587A9DC-D076-4F58-8199-78B31C290883}" destId="{E323BE04-5102-4BBC-B2C0-C559B4157B67}" srcOrd="0" destOrd="0" presId="urn:microsoft.com/office/officeart/2011/layout/CircleProcess"/>
    <dgm:cxn modelId="{33D11A85-FAC4-478A-AB38-E81EEF97A882}" type="presOf" srcId="{414A96A7-B3BE-4E28-B6AC-E43E32BEDB8B}" destId="{C0789377-891A-43A9-A102-2A4EFC38AEB2}" srcOrd="1" destOrd="0" presId="urn:microsoft.com/office/officeart/2011/layout/CircleProcess"/>
    <dgm:cxn modelId="{00C537C6-0E31-4687-BA8F-632E0ED93AB0}" type="presOf" srcId="{3E2BA8D0-2E8D-45D2-844A-8B453BA2CEA4}" destId="{DF92F5E5-07EA-414D-A946-5AFD708D1E94}" srcOrd="0" destOrd="0" presId="urn:microsoft.com/office/officeart/2011/layout/CircleProcess"/>
    <dgm:cxn modelId="{601B13D6-8B95-4CAB-8BB2-501E7DCDEF1A}" type="presOf" srcId="{414A96A7-B3BE-4E28-B6AC-E43E32BEDB8B}" destId="{7FACFB82-1A03-457B-A6FB-1ECAC5735668}" srcOrd="0" destOrd="0" presId="urn:microsoft.com/office/officeart/2011/layout/CircleProcess"/>
    <dgm:cxn modelId="{FBF57ADA-E434-4309-A106-B4D872B04B07}" type="presOf" srcId="{0587A9DC-D076-4F58-8199-78B31C290883}" destId="{22351E81-8A43-4D74-A1CF-F35FB31B9FE3}" srcOrd="1" destOrd="0" presId="urn:microsoft.com/office/officeart/2011/layout/CircleProcess"/>
    <dgm:cxn modelId="{73B32BE9-3826-45C7-9D18-17AA5327B858}" srcId="{3E2BA8D0-2E8D-45D2-844A-8B453BA2CEA4}" destId="{414A96A7-B3BE-4E28-B6AC-E43E32BEDB8B}" srcOrd="1" destOrd="0" parTransId="{1BBE4DCE-9BEE-4A1C-8BEC-BCB8FF8F7F87}" sibTransId="{C3F708E2-563C-4D2E-898B-F6EBDD61B341}"/>
    <dgm:cxn modelId="{0A54A8F4-A755-4C2D-B78C-A721FF778132}" srcId="{3E2BA8D0-2E8D-45D2-844A-8B453BA2CEA4}" destId="{BC8E756F-DC08-4459-B082-60FFBA38F673}" srcOrd="2" destOrd="0" parTransId="{375DB428-F675-4F0D-A6AF-A0EAEE1E0CC4}" sibTransId="{76D412D3-DDC5-4471-932F-57E339335B7D}"/>
    <dgm:cxn modelId="{E30C8925-CE77-4E80-8533-2E57384A425A}" type="presParOf" srcId="{DF92F5E5-07EA-414D-A946-5AFD708D1E94}" destId="{2C477EE3-136D-4477-8F89-651B41361DB5}" srcOrd="0" destOrd="0" presId="urn:microsoft.com/office/officeart/2011/layout/CircleProcess"/>
    <dgm:cxn modelId="{A4508277-930F-4C46-AC4D-93AB7FE71DA2}" type="presParOf" srcId="{2C477EE3-136D-4477-8F89-651B41361DB5}" destId="{A2A2FB46-5371-414D-A4DD-2FBC5A0AADEC}" srcOrd="0" destOrd="0" presId="urn:microsoft.com/office/officeart/2011/layout/CircleProcess"/>
    <dgm:cxn modelId="{E6EDE2A6-6685-4075-AF07-3A0AAB4B3C3F}" type="presParOf" srcId="{DF92F5E5-07EA-414D-A946-5AFD708D1E94}" destId="{7BE97FF3-5E55-4AAC-B5D4-F3CB4CAF90B5}" srcOrd="1" destOrd="0" presId="urn:microsoft.com/office/officeart/2011/layout/CircleProcess"/>
    <dgm:cxn modelId="{CDD4450B-505E-4B75-83C6-C7C48B591CBD}" type="presParOf" srcId="{7BE97FF3-5E55-4AAC-B5D4-F3CB4CAF90B5}" destId="{51D0CDE4-10B0-47BF-92EE-7E620397374F}" srcOrd="0" destOrd="0" presId="urn:microsoft.com/office/officeart/2011/layout/CircleProcess"/>
    <dgm:cxn modelId="{DB8C5B36-ABF7-4382-A97F-DC86C71092D2}" type="presParOf" srcId="{DF92F5E5-07EA-414D-A946-5AFD708D1E94}" destId="{DA30CD02-D088-4155-8FD2-004B55089AB5}" srcOrd="2" destOrd="0" presId="urn:microsoft.com/office/officeart/2011/layout/CircleProcess"/>
    <dgm:cxn modelId="{47FB376F-6040-47FF-8810-34A12FFC89FD}" type="presParOf" srcId="{DF92F5E5-07EA-414D-A946-5AFD708D1E94}" destId="{1E7C327F-BF84-4A19-8760-715D8675D4E6}" srcOrd="3" destOrd="0" presId="urn:microsoft.com/office/officeart/2011/layout/CircleProcess"/>
    <dgm:cxn modelId="{512E17EB-6A44-4EB5-9D42-330C49BD2C9E}" type="presParOf" srcId="{1E7C327F-BF84-4A19-8760-715D8675D4E6}" destId="{F8022831-6009-416B-A495-1D6FABF6E46F}" srcOrd="0" destOrd="0" presId="urn:microsoft.com/office/officeart/2011/layout/CircleProcess"/>
    <dgm:cxn modelId="{1E2C4248-839D-4636-878C-2866155B6AA6}" type="presParOf" srcId="{DF92F5E5-07EA-414D-A946-5AFD708D1E94}" destId="{643C74D9-2B52-4777-B1FA-95A10EE7F0BB}" srcOrd="4" destOrd="0" presId="urn:microsoft.com/office/officeart/2011/layout/CircleProcess"/>
    <dgm:cxn modelId="{61E10480-6152-49B6-B3C9-597B70120930}" type="presParOf" srcId="{643C74D9-2B52-4777-B1FA-95A10EE7F0BB}" destId="{7FACFB82-1A03-457B-A6FB-1ECAC5735668}" srcOrd="0" destOrd="0" presId="urn:microsoft.com/office/officeart/2011/layout/CircleProcess"/>
    <dgm:cxn modelId="{3C05B5CD-9E1F-4CED-AF22-29C33021AECC}" type="presParOf" srcId="{DF92F5E5-07EA-414D-A946-5AFD708D1E94}" destId="{C0789377-891A-43A9-A102-2A4EFC38AEB2}" srcOrd="5" destOrd="0" presId="urn:microsoft.com/office/officeart/2011/layout/CircleProcess"/>
    <dgm:cxn modelId="{A4870EE2-FAD4-4996-AFD6-4A6E76CE6909}" type="presParOf" srcId="{DF92F5E5-07EA-414D-A946-5AFD708D1E94}" destId="{06295746-EA4D-488B-AE81-998970FA114E}" srcOrd="6" destOrd="0" presId="urn:microsoft.com/office/officeart/2011/layout/CircleProcess"/>
    <dgm:cxn modelId="{2C3C3B55-677A-4593-8429-15C87CADC912}" type="presParOf" srcId="{06295746-EA4D-488B-AE81-998970FA114E}" destId="{0D393D10-5F12-4E3D-A0C0-86EC7BECF845}" srcOrd="0" destOrd="0" presId="urn:microsoft.com/office/officeart/2011/layout/CircleProcess"/>
    <dgm:cxn modelId="{7A2A7484-23E8-43E4-A662-C35E829166BE}" type="presParOf" srcId="{DF92F5E5-07EA-414D-A946-5AFD708D1E94}" destId="{18988C13-7017-4594-91F8-EF54DA0D1419}" srcOrd="7" destOrd="0" presId="urn:microsoft.com/office/officeart/2011/layout/CircleProcess"/>
    <dgm:cxn modelId="{D73E18BB-D7CE-46A9-8233-EAF4BBA4A02D}" type="presParOf" srcId="{18988C13-7017-4594-91F8-EF54DA0D1419}" destId="{E323BE04-5102-4BBC-B2C0-C559B4157B67}" srcOrd="0" destOrd="0" presId="urn:microsoft.com/office/officeart/2011/layout/CircleProcess"/>
    <dgm:cxn modelId="{24D13C30-BBFD-47E0-A489-5001143D112D}" type="presParOf" srcId="{DF92F5E5-07EA-414D-A946-5AFD708D1E94}" destId="{22351E81-8A43-4D74-A1CF-F35FB31B9FE3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F86405-29C1-49AF-95FD-DBFACA4E775A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1B2BBD4-8E73-44DD-BB74-FBFD7341E055}">
      <dgm:prSet phldrT="[Text]" custT="1"/>
      <dgm:spPr/>
      <dgm:t>
        <a:bodyPr/>
        <a:lstStyle/>
        <a:p>
          <a:r>
            <a:rPr lang="nl-NL" sz="4000" dirty="0" err="1"/>
            <a:t>Why</a:t>
          </a:r>
          <a:endParaRPr lang="en-US" sz="6500" dirty="0"/>
        </a:p>
      </dgm:t>
    </dgm:pt>
    <dgm:pt modelId="{3FD24D8F-36A2-4495-B613-C558EC9934FC}" type="parTrans" cxnId="{B1DFCFA4-C34D-4A04-8A2F-4658624612AC}">
      <dgm:prSet/>
      <dgm:spPr/>
      <dgm:t>
        <a:bodyPr/>
        <a:lstStyle/>
        <a:p>
          <a:endParaRPr lang="en-US"/>
        </a:p>
      </dgm:t>
    </dgm:pt>
    <dgm:pt modelId="{F7FA2C25-33DD-4AF7-8107-34228CD3AD71}" type="sibTrans" cxnId="{B1DFCFA4-C34D-4A04-8A2F-4658624612AC}">
      <dgm:prSet/>
      <dgm:spPr/>
      <dgm:t>
        <a:bodyPr/>
        <a:lstStyle/>
        <a:p>
          <a:endParaRPr lang="en-US"/>
        </a:p>
      </dgm:t>
    </dgm:pt>
    <dgm:pt modelId="{79AC1369-2599-4ED9-91A5-B2EE7F933325}">
      <dgm:prSet phldrT="[Text]" custT="1"/>
      <dgm:spPr/>
      <dgm:t>
        <a:bodyPr/>
        <a:lstStyle/>
        <a:p>
          <a:r>
            <a:rPr lang="nl-NL" sz="4400" dirty="0"/>
            <a:t>How</a:t>
          </a:r>
          <a:r>
            <a:rPr lang="nl-NL" sz="6500" dirty="0"/>
            <a:t> </a:t>
          </a:r>
          <a:endParaRPr lang="en-US" sz="6500" dirty="0"/>
        </a:p>
      </dgm:t>
    </dgm:pt>
    <dgm:pt modelId="{6B22FDDC-A9F5-461D-82CF-21A8BC61FD96}" type="parTrans" cxnId="{3D7F0DF7-2CE8-4E19-B9AA-6D26E9392715}">
      <dgm:prSet/>
      <dgm:spPr/>
      <dgm:t>
        <a:bodyPr/>
        <a:lstStyle/>
        <a:p>
          <a:endParaRPr lang="en-US"/>
        </a:p>
      </dgm:t>
    </dgm:pt>
    <dgm:pt modelId="{783857ED-FCC3-423F-9912-687D6D96AF99}" type="sibTrans" cxnId="{3D7F0DF7-2CE8-4E19-B9AA-6D26E9392715}">
      <dgm:prSet/>
      <dgm:spPr/>
      <dgm:t>
        <a:bodyPr/>
        <a:lstStyle/>
        <a:p>
          <a:endParaRPr lang="en-US"/>
        </a:p>
      </dgm:t>
    </dgm:pt>
    <dgm:pt modelId="{FA3A27D4-FBE5-4C08-A1B6-6AB5650AAF96}">
      <dgm:prSet phldrT="[Text]" custT="1"/>
      <dgm:spPr/>
      <dgm:t>
        <a:bodyPr/>
        <a:lstStyle/>
        <a:p>
          <a:r>
            <a:rPr lang="nl-NL" sz="4400" dirty="0" err="1"/>
            <a:t>What</a:t>
          </a:r>
          <a:endParaRPr lang="en-US" sz="4400" dirty="0"/>
        </a:p>
      </dgm:t>
    </dgm:pt>
    <dgm:pt modelId="{285E76B4-3D28-4B7D-96FC-4AE381EF135C}" type="parTrans" cxnId="{4CEE3749-3B8A-49C4-A65A-D0523D048452}">
      <dgm:prSet/>
      <dgm:spPr/>
      <dgm:t>
        <a:bodyPr/>
        <a:lstStyle/>
        <a:p>
          <a:endParaRPr lang="en-US"/>
        </a:p>
      </dgm:t>
    </dgm:pt>
    <dgm:pt modelId="{DE6261BC-2A94-4435-A084-D9E7877DBCE6}" type="sibTrans" cxnId="{4CEE3749-3B8A-49C4-A65A-D0523D048452}">
      <dgm:prSet/>
      <dgm:spPr/>
      <dgm:t>
        <a:bodyPr/>
        <a:lstStyle/>
        <a:p>
          <a:endParaRPr lang="en-US"/>
        </a:p>
      </dgm:t>
    </dgm:pt>
    <dgm:pt modelId="{FBEA5BC2-3DB2-4D9D-A57A-047BB800D6C1}" type="pres">
      <dgm:prSet presAssocID="{55F86405-29C1-49AF-95FD-DBFACA4E775A}" presName="Name0" presStyleCnt="0">
        <dgm:presLayoutVars>
          <dgm:dir/>
          <dgm:animLvl val="lvl"/>
          <dgm:resizeHandles val="exact"/>
        </dgm:presLayoutVars>
      </dgm:prSet>
      <dgm:spPr/>
    </dgm:pt>
    <dgm:pt modelId="{C81BE183-5B1E-4060-9B9E-2663229A04F0}" type="pres">
      <dgm:prSet presAssocID="{61B2BBD4-8E73-44DD-BB74-FBFD7341E055}" presName="Name8" presStyleCnt="0"/>
      <dgm:spPr/>
    </dgm:pt>
    <dgm:pt modelId="{CEE0DE3F-50B4-4AAF-96D3-35B68A4EE4D0}" type="pres">
      <dgm:prSet presAssocID="{61B2BBD4-8E73-44DD-BB74-FBFD7341E055}" presName="level" presStyleLbl="node1" presStyleIdx="0" presStyleCnt="3">
        <dgm:presLayoutVars>
          <dgm:chMax val="1"/>
          <dgm:bulletEnabled val="1"/>
        </dgm:presLayoutVars>
      </dgm:prSet>
      <dgm:spPr/>
    </dgm:pt>
    <dgm:pt modelId="{5D839BB4-1487-4382-A085-9478D6C63AAF}" type="pres">
      <dgm:prSet presAssocID="{61B2BBD4-8E73-44DD-BB74-FBFD7341E0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7AA8BB1-7DFB-4354-A4C1-A220B522E939}" type="pres">
      <dgm:prSet presAssocID="{79AC1369-2599-4ED9-91A5-B2EE7F933325}" presName="Name8" presStyleCnt="0"/>
      <dgm:spPr/>
    </dgm:pt>
    <dgm:pt modelId="{6C69DCEB-2051-4F4D-B138-90AE2D5DD85D}" type="pres">
      <dgm:prSet presAssocID="{79AC1369-2599-4ED9-91A5-B2EE7F933325}" presName="level" presStyleLbl="node1" presStyleIdx="1" presStyleCnt="3">
        <dgm:presLayoutVars>
          <dgm:chMax val="1"/>
          <dgm:bulletEnabled val="1"/>
        </dgm:presLayoutVars>
      </dgm:prSet>
      <dgm:spPr/>
    </dgm:pt>
    <dgm:pt modelId="{55F69143-B292-4F30-82F3-B945602F846D}" type="pres">
      <dgm:prSet presAssocID="{79AC1369-2599-4ED9-91A5-B2EE7F93332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F4C429D-8976-4AC9-B51F-2B8075E22531}" type="pres">
      <dgm:prSet presAssocID="{FA3A27D4-FBE5-4C08-A1B6-6AB5650AAF96}" presName="Name8" presStyleCnt="0"/>
      <dgm:spPr/>
    </dgm:pt>
    <dgm:pt modelId="{53D984CA-0D43-4D01-BF5E-6F57B5CC56F7}" type="pres">
      <dgm:prSet presAssocID="{FA3A27D4-FBE5-4C08-A1B6-6AB5650AAF96}" presName="level" presStyleLbl="node1" presStyleIdx="2" presStyleCnt="3">
        <dgm:presLayoutVars>
          <dgm:chMax val="1"/>
          <dgm:bulletEnabled val="1"/>
        </dgm:presLayoutVars>
      </dgm:prSet>
      <dgm:spPr/>
    </dgm:pt>
    <dgm:pt modelId="{197167F7-E13D-4183-8AF1-DA6000001B2C}" type="pres">
      <dgm:prSet presAssocID="{FA3A27D4-FBE5-4C08-A1B6-6AB5650AAF9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4E0AD08-E319-48D5-9812-1A2F1F181A7C}" type="presOf" srcId="{79AC1369-2599-4ED9-91A5-B2EE7F933325}" destId="{6C69DCEB-2051-4F4D-B138-90AE2D5DD85D}" srcOrd="0" destOrd="0" presId="urn:microsoft.com/office/officeart/2005/8/layout/pyramid1"/>
    <dgm:cxn modelId="{46C96647-004A-4194-8C15-E53E0EF55019}" type="presOf" srcId="{FA3A27D4-FBE5-4C08-A1B6-6AB5650AAF96}" destId="{53D984CA-0D43-4D01-BF5E-6F57B5CC56F7}" srcOrd="0" destOrd="0" presId="urn:microsoft.com/office/officeart/2005/8/layout/pyramid1"/>
    <dgm:cxn modelId="{4CEE3749-3B8A-49C4-A65A-D0523D048452}" srcId="{55F86405-29C1-49AF-95FD-DBFACA4E775A}" destId="{FA3A27D4-FBE5-4C08-A1B6-6AB5650AAF96}" srcOrd="2" destOrd="0" parTransId="{285E76B4-3D28-4B7D-96FC-4AE381EF135C}" sibTransId="{DE6261BC-2A94-4435-A084-D9E7877DBCE6}"/>
    <dgm:cxn modelId="{3CC85A72-3DB7-4B5E-85B8-E98971F62743}" type="presOf" srcId="{55F86405-29C1-49AF-95FD-DBFACA4E775A}" destId="{FBEA5BC2-3DB2-4D9D-A57A-047BB800D6C1}" srcOrd="0" destOrd="0" presId="urn:microsoft.com/office/officeart/2005/8/layout/pyramid1"/>
    <dgm:cxn modelId="{05955377-DAA2-4C1A-9C01-8857DCF7B130}" type="presOf" srcId="{61B2BBD4-8E73-44DD-BB74-FBFD7341E055}" destId="{5D839BB4-1487-4382-A085-9478D6C63AAF}" srcOrd="1" destOrd="0" presId="urn:microsoft.com/office/officeart/2005/8/layout/pyramid1"/>
    <dgm:cxn modelId="{B1DFCFA4-C34D-4A04-8A2F-4658624612AC}" srcId="{55F86405-29C1-49AF-95FD-DBFACA4E775A}" destId="{61B2BBD4-8E73-44DD-BB74-FBFD7341E055}" srcOrd="0" destOrd="0" parTransId="{3FD24D8F-36A2-4495-B613-C558EC9934FC}" sibTransId="{F7FA2C25-33DD-4AF7-8107-34228CD3AD71}"/>
    <dgm:cxn modelId="{800001E6-058D-4BD8-8D6E-782FB657BC14}" type="presOf" srcId="{79AC1369-2599-4ED9-91A5-B2EE7F933325}" destId="{55F69143-B292-4F30-82F3-B945602F846D}" srcOrd="1" destOrd="0" presId="urn:microsoft.com/office/officeart/2005/8/layout/pyramid1"/>
    <dgm:cxn modelId="{55200CF5-8579-4200-A439-82DAB43A9C7D}" type="presOf" srcId="{61B2BBD4-8E73-44DD-BB74-FBFD7341E055}" destId="{CEE0DE3F-50B4-4AAF-96D3-35B68A4EE4D0}" srcOrd="0" destOrd="0" presId="urn:microsoft.com/office/officeart/2005/8/layout/pyramid1"/>
    <dgm:cxn modelId="{3D7F0DF7-2CE8-4E19-B9AA-6D26E9392715}" srcId="{55F86405-29C1-49AF-95FD-DBFACA4E775A}" destId="{79AC1369-2599-4ED9-91A5-B2EE7F933325}" srcOrd="1" destOrd="0" parTransId="{6B22FDDC-A9F5-461D-82CF-21A8BC61FD96}" sibTransId="{783857ED-FCC3-423F-9912-687D6D96AF99}"/>
    <dgm:cxn modelId="{26480BFB-4347-40D3-8EE3-E8885EAFFC4C}" type="presOf" srcId="{FA3A27D4-FBE5-4C08-A1B6-6AB5650AAF96}" destId="{197167F7-E13D-4183-8AF1-DA6000001B2C}" srcOrd="1" destOrd="0" presId="urn:microsoft.com/office/officeart/2005/8/layout/pyramid1"/>
    <dgm:cxn modelId="{1E41C14A-429F-4278-A472-5125CC6837E7}" type="presParOf" srcId="{FBEA5BC2-3DB2-4D9D-A57A-047BB800D6C1}" destId="{C81BE183-5B1E-4060-9B9E-2663229A04F0}" srcOrd="0" destOrd="0" presId="urn:microsoft.com/office/officeart/2005/8/layout/pyramid1"/>
    <dgm:cxn modelId="{FC011193-A2B0-4317-A396-B91C5A8A8675}" type="presParOf" srcId="{C81BE183-5B1E-4060-9B9E-2663229A04F0}" destId="{CEE0DE3F-50B4-4AAF-96D3-35B68A4EE4D0}" srcOrd="0" destOrd="0" presId="urn:microsoft.com/office/officeart/2005/8/layout/pyramid1"/>
    <dgm:cxn modelId="{D12DB71D-030F-46C6-9102-D6349733AEBF}" type="presParOf" srcId="{C81BE183-5B1E-4060-9B9E-2663229A04F0}" destId="{5D839BB4-1487-4382-A085-9478D6C63AAF}" srcOrd="1" destOrd="0" presId="urn:microsoft.com/office/officeart/2005/8/layout/pyramid1"/>
    <dgm:cxn modelId="{D25814F6-3B90-455F-AD51-135951CFA7B0}" type="presParOf" srcId="{FBEA5BC2-3DB2-4D9D-A57A-047BB800D6C1}" destId="{97AA8BB1-7DFB-4354-A4C1-A220B522E939}" srcOrd="1" destOrd="0" presId="urn:microsoft.com/office/officeart/2005/8/layout/pyramid1"/>
    <dgm:cxn modelId="{8998CCE2-5799-4CF5-B1FD-034795820C58}" type="presParOf" srcId="{97AA8BB1-7DFB-4354-A4C1-A220B522E939}" destId="{6C69DCEB-2051-4F4D-B138-90AE2D5DD85D}" srcOrd="0" destOrd="0" presId="urn:microsoft.com/office/officeart/2005/8/layout/pyramid1"/>
    <dgm:cxn modelId="{8847777C-0B1E-443E-B9B3-67D8E2DFD41E}" type="presParOf" srcId="{97AA8BB1-7DFB-4354-A4C1-A220B522E939}" destId="{55F69143-B292-4F30-82F3-B945602F846D}" srcOrd="1" destOrd="0" presId="urn:microsoft.com/office/officeart/2005/8/layout/pyramid1"/>
    <dgm:cxn modelId="{934AAC7A-4DF8-4EE9-B5D7-98BCECAE32E2}" type="presParOf" srcId="{FBEA5BC2-3DB2-4D9D-A57A-047BB800D6C1}" destId="{AF4C429D-8976-4AC9-B51F-2B8075E22531}" srcOrd="2" destOrd="0" presId="urn:microsoft.com/office/officeart/2005/8/layout/pyramid1"/>
    <dgm:cxn modelId="{7FFC12E8-8166-4B49-80AE-139BEDD46C79}" type="presParOf" srcId="{AF4C429D-8976-4AC9-B51F-2B8075E22531}" destId="{53D984CA-0D43-4D01-BF5E-6F57B5CC56F7}" srcOrd="0" destOrd="0" presId="urn:microsoft.com/office/officeart/2005/8/layout/pyramid1"/>
    <dgm:cxn modelId="{E98C7281-C516-4A9F-9AD0-2FA7D919593E}" type="presParOf" srcId="{AF4C429D-8976-4AC9-B51F-2B8075E22531}" destId="{197167F7-E13D-4183-8AF1-DA6000001B2C}" srcOrd="1" destOrd="0" presId="urn:microsoft.com/office/officeart/2005/8/layout/pyramid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C1D09-3BCC-4F4B-99BE-4EACE1589884}">
      <dsp:nvSpPr>
        <dsp:cNvPr id="0" name=""/>
        <dsp:cNvSpPr/>
      </dsp:nvSpPr>
      <dsp:spPr>
        <a:xfrm>
          <a:off x="1410" y="1431487"/>
          <a:ext cx="1836025" cy="183602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A8454-5FA6-489F-9BC9-71B21A4A1002}">
      <dsp:nvSpPr>
        <dsp:cNvPr id="0" name=""/>
        <dsp:cNvSpPr/>
      </dsp:nvSpPr>
      <dsp:spPr>
        <a:xfrm>
          <a:off x="300297" y="2533102"/>
          <a:ext cx="1836025" cy="18360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 </a:t>
          </a:r>
        </a:p>
      </dsp:txBody>
      <dsp:txXfrm>
        <a:off x="354072" y="2586877"/>
        <a:ext cx="1728475" cy="1728475"/>
      </dsp:txXfrm>
    </dsp:sp>
    <dsp:sp modelId="{DED2DCD0-20E7-47F3-A254-C6449B47E74B}">
      <dsp:nvSpPr>
        <dsp:cNvPr id="0" name=""/>
        <dsp:cNvSpPr/>
      </dsp:nvSpPr>
      <dsp:spPr>
        <a:xfrm>
          <a:off x="2191094" y="2128914"/>
          <a:ext cx="353658" cy="4411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kern="1200"/>
        </a:p>
      </dsp:txBody>
      <dsp:txXfrm>
        <a:off x="2191094" y="2217148"/>
        <a:ext cx="247561" cy="264703"/>
      </dsp:txXfrm>
    </dsp:sp>
    <dsp:sp modelId="{2ED86B69-44C1-466E-B11A-D1A8EB504136}">
      <dsp:nvSpPr>
        <dsp:cNvPr id="0" name=""/>
        <dsp:cNvSpPr/>
      </dsp:nvSpPr>
      <dsp:spPr>
        <a:xfrm>
          <a:off x="2847889" y="1431487"/>
          <a:ext cx="1836025" cy="183602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C13A4-F010-4D92-95FE-292DFFAE3E3D}">
      <dsp:nvSpPr>
        <dsp:cNvPr id="0" name=""/>
        <dsp:cNvSpPr/>
      </dsp:nvSpPr>
      <dsp:spPr>
        <a:xfrm>
          <a:off x="3146777" y="2533102"/>
          <a:ext cx="1836025" cy="18360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500" kern="1200" dirty="0"/>
        </a:p>
      </dsp:txBody>
      <dsp:txXfrm>
        <a:off x="3200552" y="2586877"/>
        <a:ext cx="1728475" cy="1728475"/>
      </dsp:txXfrm>
    </dsp:sp>
    <dsp:sp modelId="{1D126CE6-0CF0-4453-A7B0-3FFB63C6895A}">
      <dsp:nvSpPr>
        <dsp:cNvPr id="0" name=""/>
        <dsp:cNvSpPr/>
      </dsp:nvSpPr>
      <dsp:spPr>
        <a:xfrm>
          <a:off x="5037573" y="2128914"/>
          <a:ext cx="353658" cy="4411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kern="1200"/>
        </a:p>
      </dsp:txBody>
      <dsp:txXfrm>
        <a:off x="5037573" y="2217148"/>
        <a:ext cx="247561" cy="264703"/>
      </dsp:txXfrm>
    </dsp:sp>
    <dsp:sp modelId="{509D71A5-0089-4525-B89E-6A0662C7C3F3}">
      <dsp:nvSpPr>
        <dsp:cNvPr id="0" name=""/>
        <dsp:cNvSpPr/>
      </dsp:nvSpPr>
      <dsp:spPr>
        <a:xfrm>
          <a:off x="5694368" y="1431487"/>
          <a:ext cx="1836025" cy="183602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32AA8-3DF0-4002-BDE6-A3BF359BF962}">
      <dsp:nvSpPr>
        <dsp:cNvPr id="0" name=""/>
        <dsp:cNvSpPr/>
      </dsp:nvSpPr>
      <dsp:spPr>
        <a:xfrm>
          <a:off x="5993256" y="2533102"/>
          <a:ext cx="1836025" cy="18360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 </a:t>
          </a:r>
        </a:p>
      </dsp:txBody>
      <dsp:txXfrm>
        <a:off x="6047031" y="2586877"/>
        <a:ext cx="1728475" cy="1728475"/>
      </dsp:txXfrm>
    </dsp:sp>
    <dsp:sp modelId="{B1EDA868-A466-4236-B31F-E24DAAAE2256}">
      <dsp:nvSpPr>
        <dsp:cNvPr id="0" name=""/>
        <dsp:cNvSpPr/>
      </dsp:nvSpPr>
      <dsp:spPr>
        <a:xfrm>
          <a:off x="7884052" y="2128914"/>
          <a:ext cx="353658" cy="4411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800" kern="1200"/>
        </a:p>
      </dsp:txBody>
      <dsp:txXfrm>
        <a:off x="7884052" y="2217148"/>
        <a:ext cx="247561" cy="264703"/>
      </dsp:txXfrm>
    </dsp:sp>
    <dsp:sp modelId="{D4EE164F-E3DA-437F-A4A7-AD6CA39AE9FE}">
      <dsp:nvSpPr>
        <dsp:cNvPr id="0" name=""/>
        <dsp:cNvSpPr/>
      </dsp:nvSpPr>
      <dsp:spPr>
        <a:xfrm>
          <a:off x="8540848" y="1431487"/>
          <a:ext cx="1836025" cy="1836025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470F0-3413-452D-943A-7B613D6FF75C}">
      <dsp:nvSpPr>
        <dsp:cNvPr id="0" name=""/>
        <dsp:cNvSpPr/>
      </dsp:nvSpPr>
      <dsp:spPr>
        <a:xfrm>
          <a:off x="8839735" y="2533102"/>
          <a:ext cx="1836025" cy="18360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6500" kern="1200" dirty="0"/>
            <a:t> </a:t>
          </a:r>
        </a:p>
      </dsp:txBody>
      <dsp:txXfrm>
        <a:off x="8893510" y="2586877"/>
        <a:ext cx="1728475" cy="1728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CA355-87F0-4DD4-9C3B-5D88FBC9F4F0}">
      <dsp:nvSpPr>
        <dsp:cNvPr id="0" name=""/>
        <dsp:cNvSpPr/>
      </dsp:nvSpPr>
      <dsp:spPr>
        <a:xfrm>
          <a:off x="2085130" y="3388737"/>
          <a:ext cx="305901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DC815-902D-4A1B-890B-57918425BA97}">
      <dsp:nvSpPr>
        <dsp:cNvPr id="0" name=""/>
        <dsp:cNvSpPr/>
      </dsp:nvSpPr>
      <dsp:spPr>
        <a:xfrm>
          <a:off x="2085130" y="1258500"/>
          <a:ext cx="305901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53FA1-36FE-439F-9047-C36690746CCD}">
      <dsp:nvSpPr>
        <dsp:cNvPr id="0" name=""/>
        <dsp:cNvSpPr/>
      </dsp:nvSpPr>
      <dsp:spPr>
        <a:xfrm>
          <a:off x="380941" y="619429"/>
          <a:ext cx="3408378" cy="3408378"/>
        </a:xfrm>
        <a:prstGeom prst="round2Diag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0A1A5-895C-4D75-BE8B-66A07DFC85D0}">
      <dsp:nvSpPr>
        <dsp:cNvPr id="0" name=""/>
        <dsp:cNvSpPr/>
      </dsp:nvSpPr>
      <dsp:spPr>
        <a:xfrm>
          <a:off x="994449" y="2429278"/>
          <a:ext cx="2181362" cy="112476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500" kern="1200"/>
        </a:p>
      </dsp:txBody>
      <dsp:txXfrm>
        <a:off x="994449" y="2429278"/>
        <a:ext cx="2181362" cy="1124764"/>
      </dsp:txXfrm>
    </dsp:sp>
    <dsp:sp modelId="{B6B03E34-8D4A-436F-965D-47BFA8C9ECA2}">
      <dsp:nvSpPr>
        <dsp:cNvPr id="0" name=""/>
        <dsp:cNvSpPr/>
      </dsp:nvSpPr>
      <dsp:spPr>
        <a:xfrm>
          <a:off x="4230649" y="334014"/>
          <a:ext cx="1827001" cy="1848972"/>
        </a:xfrm>
        <a:prstGeom prst="round2Diag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0A145-EEEF-4A39-AE87-11D9068DBB1C}">
      <dsp:nvSpPr>
        <dsp:cNvPr id="0" name=""/>
        <dsp:cNvSpPr/>
      </dsp:nvSpPr>
      <dsp:spPr>
        <a:xfrm>
          <a:off x="5783221" y="619429"/>
          <a:ext cx="141447" cy="1278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/>
        </a:p>
      </dsp:txBody>
      <dsp:txXfrm>
        <a:off x="5783221" y="619429"/>
        <a:ext cx="141447" cy="1278141"/>
      </dsp:txXfrm>
    </dsp:sp>
    <dsp:sp modelId="{60C11AFF-558A-404B-97C2-94115DB7B7AB}">
      <dsp:nvSpPr>
        <dsp:cNvPr id="0" name=""/>
        <dsp:cNvSpPr/>
      </dsp:nvSpPr>
      <dsp:spPr>
        <a:xfrm>
          <a:off x="4224463" y="2496280"/>
          <a:ext cx="2583329" cy="1847771"/>
        </a:xfrm>
        <a:prstGeom prst="round2Diag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4B9D3-A29D-489F-B8A7-E7540D5A1148}">
      <dsp:nvSpPr>
        <dsp:cNvPr id="0" name=""/>
        <dsp:cNvSpPr/>
      </dsp:nvSpPr>
      <dsp:spPr>
        <a:xfrm>
          <a:off x="5783221" y="2749666"/>
          <a:ext cx="141447" cy="1278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" kern="1200" dirty="0"/>
        </a:p>
      </dsp:txBody>
      <dsp:txXfrm>
        <a:off x="5783221" y="2749666"/>
        <a:ext cx="141447" cy="12781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2FB46-5371-414D-A4DD-2FBC5A0AADEC}">
      <dsp:nvSpPr>
        <dsp:cNvPr id="0" name=""/>
        <dsp:cNvSpPr/>
      </dsp:nvSpPr>
      <dsp:spPr>
        <a:xfrm>
          <a:off x="5365831" y="705112"/>
          <a:ext cx="1867826" cy="18681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0CDE4-10B0-47BF-92EE-7E620397374F}">
      <dsp:nvSpPr>
        <dsp:cNvPr id="0" name=""/>
        <dsp:cNvSpPr/>
      </dsp:nvSpPr>
      <dsp:spPr>
        <a:xfrm>
          <a:off x="5427849" y="767396"/>
          <a:ext cx="1743791" cy="17436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2022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Vermetten Wegenbouw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Next Gen</a:t>
          </a:r>
          <a:endParaRPr lang="en-US" sz="1700" kern="1200" dirty="0"/>
        </a:p>
      </dsp:txBody>
      <dsp:txXfrm>
        <a:off x="5677136" y="1016529"/>
        <a:ext cx="1245217" cy="1245338"/>
      </dsp:txXfrm>
    </dsp:sp>
    <dsp:sp modelId="{F8022831-6009-416B-A495-1D6FABF6E46F}">
      <dsp:nvSpPr>
        <dsp:cNvPr id="0" name=""/>
        <dsp:cNvSpPr/>
      </dsp:nvSpPr>
      <dsp:spPr>
        <a:xfrm rot="2700000">
          <a:off x="3437628" y="707371"/>
          <a:ext cx="1863327" cy="186332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CFB82-1A03-457B-A6FB-1ECAC5735668}">
      <dsp:nvSpPr>
        <dsp:cNvPr id="0" name=""/>
        <dsp:cNvSpPr/>
      </dsp:nvSpPr>
      <dsp:spPr>
        <a:xfrm>
          <a:off x="3497397" y="767396"/>
          <a:ext cx="1743791" cy="17436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1999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Vermetten Wegenbouw</a:t>
          </a:r>
          <a:endParaRPr lang="en-US" sz="1700" kern="1200" dirty="0"/>
        </a:p>
      </dsp:txBody>
      <dsp:txXfrm>
        <a:off x="3746683" y="1016529"/>
        <a:ext cx="1245217" cy="1245338"/>
      </dsp:txXfrm>
    </dsp:sp>
    <dsp:sp modelId="{0D393D10-5F12-4E3D-A0C0-86EC7BECF845}">
      <dsp:nvSpPr>
        <dsp:cNvPr id="0" name=""/>
        <dsp:cNvSpPr/>
      </dsp:nvSpPr>
      <dsp:spPr>
        <a:xfrm rot="2700000">
          <a:off x="1507176" y="707371"/>
          <a:ext cx="1863327" cy="1863327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3BE04-5102-4BBC-B2C0-C559B4157B67}">
      <dsp:nvSpPr>
        <dsp:cNvPr id="0" name=""/>
        <dsp:cNvSpPr/>
      </dsp:nvSpPr>
      <dsp:spPr>
        <a:xfrm>
          <a:off x="1566944" y="767396"/>
          <a:ext cx="1743791" cy="174360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1991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Tuindecor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kern="1200" dirty="0"/>
            <a:t>R&amp;C </a:t>
          </a:r>
          <a:endParaRPr lang="en-US" sz="1700" kern="1200" dirty="0"/>
        </a:p>
      </dsp:txBody>
      <dsp:txXfrm>
        <a:off x="1816231" y="1016529"/>
        <a:ext cx="1245217" cy="12453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0DE3F-50B4-4AAF-96D3-35B68A4EE4D0}">
      <dsp:nvSpPr>
        <dsp:cNvPr id="0" name=""/>
        <dsp:cNvSpPr/>
      </dsp:nvSpPr>
      <dsp:spPr>
        <a:xfrm>
          <a:off x="1446763" y="0"/>
          <a:ext cx="1446763" cy="1444193"/>
        </a:xfrm>
        <a:prstGeom prst="trapezoid">
          <a:avLst>
            <a:gd name="adj" fmla="val 5008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000" kern="1200" dirty="0" err="1"/>
            <a:t>Why</a:t>
          </a:r>
          <a:endParaRPr lang="en-US" sz="6500" kern="1200" dirty="0"/>
        </a:p>
      </dsp:txBody>
      <dsp:txXfrm>
        <a:off x="1446763" y="0"/>
        <a:ext cx="1446763" cy="1444193"/>
      </dsp:txXfrm>
    </dsp:sp>
    <dsp:sp modelId="{6C69DCEB-2051-4F4D-B138-90AE2D5DD85D}">
      <dsp:nvSpPr>
        <dsp:cNvPr id="0" name=""/>
        <dsp:cNvSpPr/>
      </dsp:nvSpPr>
      <dsp:spPr>
        <a:xfrm>
          <a:off x="723381" y="1444192"/>
          <a:ext cx="2893526" cy="1444193"/>
        </a:xfrm>
        <a:prstGeom prst="trapezoid">
          <a:avLst>
            <a:gd name="adj" fmla="val 5008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400" kern="1200" dirty="0"/>
            <a:t>How</a:t>
          </a:r>
          <a:r>
            <a:rPr lang="nl-NL" sz="6500" kern="1200" dirty="0"/>
            <a:t> </a:t>
          </a:r>
          <a:endParaRPr lang="en-US" sz="6500" kern="1200" dirty="0"/>
        </a:p>
      </dsp:txBody>
      <dsp:txXfrm>
        <a:off x="1229748" y="1444192"/>
        <a:ext cx="1880792" cy="1444193"/>
      </dsp:txXfrm>
    </dsp:sp>
    <dsp:sp modelId="{53D984CA-0D43-4D01-BF5E-6F57B5CC56F7}">
      <dsp:nvSpPr>
        <dsp:cNvPr id="0" name=""/>
        <dsp:cNvSpPr/>
      </dsp:nvSpPr>
      <dsp:spPr>
        <a:xfrm>
          <a:off x="0" y="2888385"/>
          <a:ext cx="4340289" cy="1444193"/>
        </a:xfrm>
        <a:prstGeom prst="trapezoid">
          <a:avLst>
            <a:gd name="adj" fmla="val 5008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400" kern="1200" dirty="0" err="1"/>
            <a:t>What</a:t>
          </a:r>
          <a:endParaRPr lang="en-US" sz="4400" kern="1200" dirty="0"/>
        </a:p>
      </dsp:txBody>
      <dsp:txXfrm>
        <a:off x="759550" y="2888385"/>
        <a:ext cx="2821188" cy="1444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CF1E3-91DB-4A39-A82C-91C48E788B18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57ECA-3922-4182-84DC-DADE4A0BA4F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143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57ECA-3922-4182-84DC-DADE4A0BA4F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672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A52DC-1991-DEB9-DB75-7CEA2275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74900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176B3B-3A5C-3970-C62C-9BC4D4B73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5BB5ED7-25FC-0ECE-0FEA-40B6B462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A161851-6621-A117-F301-AC7688DAB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3725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e titel 1">
            <a:extLst>
              <a:ext uri="{FF2B5EF4-FFF2-40B4-BE49-F238E27FC236}">
                <a16:creationId xmlns:a16="http://schemas.microsoft.com/office/drawing/2014/main" id="{4D845FBE-9116-FEB8-5E1D-DC4C2382D1AD}"/>
              </a:ext>
            </a:extLst>
          </p:cNvPr>
          <p:cNvSpPr txBox="1">
            <a:spLocks/>
          </p:cNvSpPr>
          <p:nvPr userDrawn="1"/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14E7E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verticale tekst 2">
            <a:extLst>
              <a:ext uri="{FF2B5EF4-FFF2-40B4-BE49-F238E27FC236}">
                <a16:creationId xmlns:a16="http://schemas.microsoft.com/office/drawing/2014/main" id="{BB21B06C-6D09-3741-1D57-15FBE6D02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E7E6576-EEDC-FE3B-476A-F02F0B59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A37B41E-F768-EDEF-E7D6-04F2A44A9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881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36C79DDB-B9B3-5017-A344-38321B0E5240}"/>
              </a:ext>
            </a:extLst>
          </p:cNvPr>
          <p:cNvSpPr txBox="1"/>
          <p:nvPr userDrawn="1"/>
        </p:nvSpPr>
        <p:spPr>
          <a:xfrm>
            <a:off x="347396" y="762347"/>
            <a:ext cx="3810389" cy="153888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BE" sz="3200" baseline="0" dirty="0">
                <a:solidFill>
                  <a:srgbClr val="214E7E"/>
                </a:solidFill>
                <a:latin typeface="Adrianna Light"/>
              </a:rPr>
              <a:t>Hulshout - Pleinstraat</a:t>
            </a:r>
          </a:p>
          <a:p>
            <a:pPr algn="ctr"/>
            <a:r>
              <a:rPr lang="nl-BE" sz="3200" baseline="0" dirty="0">
                <a:solidFill>
                  <a:srgbClr val="214E7E"/>
                </a:solidFill>
                <a:latin typeface="Adrianna Light"/>
              </a:rPr>
              <a:t>Infovergadering</a:t>
            </a:r>
          </a:p>
          <a:p>
            <a:pPr algn="r"/>
            <a:endParaRPr lang="nl-BE" sz="1000" baseline="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</a:endParaRPr>
          </a:p>
          <a:p>
            <a:pPr algn="r"/>
            <a:endParaRPr lang="nl-BE" sz="1000" baseline="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</a:endParaRPr>
          </a:p>
          <a:p>
            <a:pPr algn="r"/>
            <a:r>
              <a:rPr lang="nl-BE" sz="10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[DATUM:20/03/2024|| Versie: 001]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804D8F-C03C-17D6-1A0A-EBBEB1CC3C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8" y="5633357"/>
            <a:ext cx="3225650" cy="1224643"/>
          </a:xfrm>
          <a:prstGeom prst="rect">
            <a:avLst/>
          </a:prstGeom>
        </p:spPr>
      </p:pic>
      <p:pic>
        <p:nvPicPr>
          <p:cNvPr id="1028" name="Picture 4" descr="Pidpa | EMIS">
            <a:extLst>
              <a:ext uri="{FF2B5EF4-FFF2-40B4-BE49-F238E27FC236}">
                <a16:creationId xmlns:a16="http://schemas.microsoft.com/office/drawing/2014/main" id="{5E24E912-E61D-91E0-C254-1E009DC70D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273" y="5386412"/>
            <a:ext cx="2743955" cy="14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bbe Vermetten - Assistant Manager &amp; Project Management - Vermetten  Wegenbouw NV | LinkedIn">
            <a:extLst>
              <a:ext uri="{FF2B5EF4-FFF2-40B4-BE49-F238E27FC236}">
                <a16:creationId xmlns:a16="http://schemas.microsoft.com/office/drawing/2014/main" id="{4BACCA6E-578A-343A-1F04-0A539450E8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106" y="5633357"/>
            <a:ext cx="3052486" cy="12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CMW Ter Nethe vacatures Hulshout | jobs woonzorgcentrum">
            <a:extLst>
              <a:ext uri="{FF2B5EF4-FFF2-40B4-BE49-F238E27FC236}">
                <a16:creationId xmlns:a16="http://schemas.microsoft.com/office/drawing/2014/main" id="{BDB34118-3710-B999-C9D6-A8EA32575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18" y="5375992"/>
            <a:ext cx="2743955" cy="14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074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8804D8F-C03C-17D6-1A0A-EBBEB1CC3C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535" y="5033013"/>
            <a:ext cx="3987381" cy="170802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472F11C-85B2-48BA-AD79-231877E3DD23}"/>
              </a:ext>
            </a:extLst>
          </p:cNvPr>
          <p:cNvSpPr txBox="1"/>
          <p:nvPr userDrawn="1"/>
        </p:nvSpPr>
        <p:spPr>
          <a:xfrm>
            <a:off x="3163077" y="3075057"/>
            <a:ext cx="5865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0" dirty="0">
                <a:solidFill>
                  <a:srgbClr val="214E7E"/>
                </a:solidFill>
                <a:latin typeface="Lato" panose="020F0502020204030203" pitchFamily="34" charset="0"/>
              </a:rPr>
              <a:t>ZIJN ER NOG VRAGEN? </a:t>
            </a:r>
          </a:p>
        </p:txBody>
      </p:sp>
    </p:spTree>
    <p:extLst>
      <p:ext uri="{BB962C8B-B14F-4D97-AF65-F5344CB8AC3E}">
        <p14:creationId xmlns:p14="http://schemas.microsoft.com/office/powerpoint/2010/main" val="1089222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>
            <a:extLst>
              <a:ext uri="{FF2B5EF4-FFF2-40B4-BE49-F238E27FC236}">
                <a16:creationId xmlns:a16="http://schemas.microsoft.com/office/drawing/2014/main" id="{3CA7121F-9B9C-C50F-4F9F-56BC3D584A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7">
            <a:extLst>
              <a:ext uri="{FF2B5EF4-FFF2-40B4-BE49-F238E27FC236}">
                <a16:creationId xmlns:a16="http://schemas.microsoft.com/office/drawing/2014/main" id="{ADC2182F-2A0B-0D66-FCD6-703354834E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260352"/>
            <a:ext cx="1056216" cy="6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51851" y="2636912"/>
            <a:ext cx="4224469" cy="432371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4751851" y="1988842"/>
            <a:ext cx="7297141" cy="576263"/>
          </a:xfrm>
          <a:prstGeom prst="rect">
            <a:avLst/>
          </a:prstGeom>
        </p:spPr>
        <p:txBody>
          <a:bodyPr wrap="none"/>
          <a:lstStyle>
            <a:lvl1pPr>
              <a:buFontTx/>
              <a:buNone/>
              <a:defRPr sz="3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751851" y="764704"/>
            <a:ext cx="7296811" cy="1152128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>
            <a:lvl1pPr>
              <a:defRPr sz="5867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5760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623392" y="1508787"/>
            <a:ext cx="10945216" cy="4320480"/>
          </a:xfrm>
        </p:spPr>
        <p:txBody>
          <a:bodyPr>
            <a:noAutofit/>
          </a:bodyPr>
          <a:lstStyle>
            <a:lvl1pPr marL="457189" indent="-457189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831830" indent="-353475">
              <a:buFont typeface="Wingdings" panose="05000000000000000000" pitchFamily="2" charset="2"/>
              <a:buChar char="§"/>
              <a:defRPr/>
            </a:lvl2pPr>
            <a:lvl3pPr marL="1310185" indent="-353475">
              <a:buFont typeface="Courier New" panose="02070309020205020404" pitchFamily="49" charset="0"/>
              <a:buChar char="o"/>
              <a:defRPr/>
            </a:lvl3pPr>
            <a:lvl5pPr marL="2152597" indent="-364058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623392" y="428667"/>
            <a:ext cx="10944192" cy="504056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tIns="36000" bIns="36000"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jdelijke aanduiding voor voettekst 3">
            <a:extLst>
              <a:ext uri="{FF2B5EF4-FFF2-40B4-BE49-F238E27FC236}">
                <a16:creationId xmlns:a16="http://schemas.microsoft.com/office/drawing/2014/main" id="{CF50532C-7A3F-0AEC-F579-6EC84E68CA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5398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66693" indent="-266693">
              <a:defRPr/>
            </a:lvl2pPr>
            <a:lvl3pPr marL="622284" indent="-266693">
              <a:defRPr/>
            </a:lvl3pPr>
            <a:lvl4pPr marL="990575" indent="-368291">
              <a:defRPr/>
            </a:lvl4pPr>
            <a:lvl5pPr marL="1346166" indent="-266693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B4D0570-F636-BC9E-661C-E42C180BBD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1EE14A0-80C0-8B37-39A1-DCD9FAD263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608733" y="6390218"/>
            <a:ext cx="973667" cy="3323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202AD8F5-EAE9-4D43-AED4-3F1332997786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385525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479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5518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6743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641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1C41A0E0-E2F3-7A84-85CD-2844C4939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71AB3BFA-F011-D605-1B82-96A0D13E7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E889B5-FC1D-AE4D-5B39-7F1145D7E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720BB9-8B55-8398-5AA9-C57E5DEE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36874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4327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9887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3128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606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27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2179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859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19CF4B3-1031-A1E1-CF1E-D253AF35A1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6095999" cy="6858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2794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4AD9A-CD41-4E1A-BBDD-8482AC013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149" y="2576360"/>
            <a:ext cx="5385264" cy="395288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EB87981-8A50-412A-B388-C97A794B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149" y="2841131"/>
            <a:ext cx="5385263" cy="1473175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nl-NL"/>
              <a:t>Klik om stijl te bewerken</a:t>
            </a:r>
            <a:endParaRPr lang="en-US" altLang="nl-BE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AE87D245-D210-54D3-2146-73387E4FA1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7231762" y="0"/>
            <a:ext cx="4960238" cy="6858000"/>
          </a:xfrm>
          <a:custGeom>
            <a:avLst/>
            <a:gdLst>
              <a:gd name="connsiteX0" fmla="*/ 1800307 w 4960238"/>
              <a:gd name="connsiteY0" fmla="*/ 0 h 6858000"/>
              <a:gd name="connsiteX1" fmla="*/ 4960238 w 4960238"/>
              <a:gd name="connsiteY1" fmla="*/ 0 h 6858000"/>
              <a:gd name="connsiteX2" fmla="*/ 4960238 w 4960238"/>
              <a:gd name="connsiteY2" fmla="*/ 6858000 h 6858000"/>
              <a:gd name="connsiteX3" fmla="*/ 1800307 w 4960238"/>
              <a:gd name="connsiteY3" fmla="*/ 6858000 h 6858000"/>
              <a:gd name="connsiteX4" fmla="*/ 0 w 49602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0238" h="6858000">
                <a:moveTo>
                  <a:pt x="1800307" y="0"/>
                </a:moveTo>
                <a:lnTo>
                  <a:pt x="4960238" y="0"/>
                </a:lnTo>
                <a:lnTo>
                  <a:pt x="4960238" y="6858000"/>
                </a:lnTo>
                <a:lnTo>
                  <a:pt x="1800307" y="6858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41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2CB9E-083A-2BB7-B3E5-8D3EF4F1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5905684-28B1-06DB-519B-E5F3C041A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5A8A9132-7F59-62F6-0390-9DBBD6EDC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DEA64659-A8A0-E8FF-5C40-E2A2EE0E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D1627B6E-147A-16DB-ED9B-328B6C170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6169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F48DB-C700-6BF0-2747-D1F11F89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289BB51F-163E-A491-9FF7-FD4AA24DE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967B2147-28B6-2B3E-8D75-FECC0CF7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B1C74839-706A-148E-6CB1-A509D4C3A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86776AB3-3FCD-4C39-B2D6-244D77F1A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F14241A4-537F-4F2A-B6F9-F5B0F39B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A5C7D62B-7883-D4F8-1C72-DF3C8E38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214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A80816-6552-03A5-FD7E-15BFA69D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C1E26D7-3D86-5161-AD5C-2CA8E1E9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3DD6DB3-30E7-C18B-7386-4753CB25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147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5F9D3EA-4B2D-B7B5-5CD3-3089BE1E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EA7027-2ACA-FAF3-4A25-2C414EBF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8549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7FC73A49-2AE2-C3AA-5BB7-6DF8763F35C6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14E7E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A65319B-8AD7-9F5E-CD55-5BB9BBCD2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EE1CCDAE-FB5D-3CBF-0533-8AACCFEBB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C8343CA1-EA07-AB56-9AAA-B0FF36F6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C44D6587-2B5C-BD21-EE36-4D2D918C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669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8196B71-E810-2DE8-6DDD-66B5B5627CC0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14E7E"/>
                </a:solidFill>
                <a:latin typeface="Lato Black" panose="020F0A02020204030203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5EA6BEE3-55B4-4082-6A6E-8A917ECAC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B389C166-25A6-B0EC-A1E8-879BF4FC0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1F0E281F-A321-D1F2-0295-A242984E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051D836E-5C77-49E7-06A4-98F89509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762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erticale tekst 2">
            <a:extLst>
              <a:ext uri="{FF2B5EF4-FFF2-40B4-BE49-F238E27FC236}">
                <a16:creationId xmlns:a16="http://schemas.microsoft.com/office/drawing/2014/main" id="{C97E0DB3-AE66-518D-4F21-578D13E08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F84F694-BE57-EF98-DFE6-4776B5E8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/>
              <a:t>16/05/2022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29C7467-59F4-2D6B-F66D-06C1C969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Projectnaam</a:t>
            </a: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123625D-8897-12F7-6D4C-80E08801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690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ep 3">
            <a:extLst>
              <a:ext uri="{FF2B5EF4-FFF2-40B4-BE49-F238E27FC236}">
                <a16:creationId xmlns:a16="http://schemas.microsoft.com/office/drawing/2014/main" id="{F82F607C-E18C-FFB3-6C38-04C4AAC6AC4F}"/>
              </a:ext>
            </a:extLst>
          </p:cNvPr>
          <p:cNvGrpSpPr/>
          <p:nvPr userDrawn="1"/>
        </p:nvGrpSpPr>
        <p:grpSpPr>
          <a:xfrm rot="5400000">
            <a:off x="5772002" y="440264"/>
            <a:ext cx="648000" cy="12192002"/>
            <a:chOff x="0" y="-1"/>
            <a:chExt cx="7315200" cy="1216153"/>
          </a:xfrm>
          <a:solidFill>
            <a:schemeClr val="bg1">
              <a:lumMod val="95000"/>
            </a:schemeClr>
          </a:solidFill>
        </p:grpSpPr>
        <p:sp>
          <p:nvSpPr>
            <p:cNvPr id="20" name="Rechthoek 5">
              <a:extLst>
                <a:ext uri="{FF2B5EF4-FFF2-40B4-BE49-F238E27FC236}">
                  <a16:creationId xmlns:a16="http://schemas.microsoft.com/office/drawing/2014/main" id="{008D7CD4-6DE0-73F4-9B8F-1D91D9A5ADDC}"/>
                </a:ext>
              </a:extLst>
            </p:cNvPr>
            <p:cNvSpPr/>
            <p:nvPr/>
          </p:nvSpPr>
          <p:spPr>
            <a:xfrm>
              <a:off x="0" y="0"/>
              <a:ext cx="7315200" cy="1216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dirty="0"/>
            </a:p>
          </p:txBody>
        </p:sp>
        <p:sp>
          <p:nvSpPr>
            <p:cNvPr id="21" name="Rechthoek 51">
              <a:extLst>
                <a:ext uri="{FF2B5EF4-FFF2-40B4-BE49-F238E27FC236}">
                  <a16:creationId xmlns:a16="http://schemas.microsoft.com/office/drawing/2014/main" id="{695176FD-179E-E98F-8A7F-AF70CC9E2E80}"/>
                </a:ext>
              </a:extLst>
            </p:cNvPr>
            <p:cNvSpPr/>
            <p:nvPr/>
          </p:nvSpPr>
          <p:spPr>
            <a:xfrm>
              <a:off x="0" y="-1"/>
              <a:ext cx="7315200" cy="1130373"/>
            </a:xfrm>
            <a:custGeom>
              <a:avLst/>
              <a:gdLst>
                <a:gd name="connsiteX0" fmla="*/ 0 w 7312660"/>
                <a:gd name="connsiteY0" fmla="*/ 0 h 1215390"/>
                <a:gd name="connsiteX1" fmla="*/ 7312660 w 7312660"/>
                <a:gd name="connsiteY1" fmla="*/ 0 h 1215390"/>
                <a:gd name="connsiteX2" fmla="*/ 7312660 w 7312660"/>
                <a:gd name="connsiteY2" fmla="*/ 1215390 h 1215390"/>
                <a:gd name="connsiteX3" fmla="*/ 0 w 7312660"/>
                <a:gd name="connsiteY3" fmla="*/ 1215390 h 1215390"/>
                <a:gd name="connsiteX4" fmla="*/ 0 w 7312660"/>
                <a:gd name="connsiteY4" fmla="*/ 0 h 1215390"/>
                <a:gd name="connsiteX0" fmla="*/ 0 w 7312660"/>
                <a:gd name="connsiteY0" fmla="*/ 0 h 1215390"/>
                <a:gd name="connsiteX1" fmla="*/ 7312660 w 7312660"/>
                <a:gd name="connsiteY1" fmla="*/ 0 h 1215390"/>
                <a:gd name="connsiteX2" fmla="*/ 7312660 w 7312660"/>
                <a:gd name="connsiteY2" fmla="*/ 1215390 h 1215390"/>
                <a:gd name="connsiteX3" fmla="*/ 3667125 w 7312660"/>
                <a:gd name="connsiteY3" fmla="*/ 1209675 h 1215390"/>
                <a:gd name="connsiteX4" fmla="*/ 0 w 7312660"/>
                <a:gd name="connsiteY4" fmla="*/ 1215390 h 1215390"/>
                <a:gd name="connsiteX5" fmla="*/ 0 w 7312660"/>
                <a:gd name="connsiteY5" fmla="*/ 0 h 1215390"/>
                <a:gd name="connsiteX0" fmla="*/ 0 w 7312660"/>
                <a:gd name="connsiteY0" fmla="*/ 0 h 1215390"/>
                <a:gd name="connsiteX1" fmla="*/ 7312660 w 7312660"/>
                <a:gd name="connsiteY1" fmla="*/ 0 h 1215390"/>
                <a:gd name="connsiteX2" fmla="*/ 7312660 w 7312660"/>
                <a:gd name="connsiteY2" fmla="*/ 1215390 h 1215390"/>
                <a:gd name="connsiteX3" fmla="*/ 3619500 w 7312660"/>
                <a:gd name="connsiteY3" fmla="*/ 733425 h 1215390"/>
                <a:gd name="connsiteX4" fmla="*/ 0 w 7312660"/>
                <a:gd name="connsiteY4" fmla="*/ 1215390 h 1215390"/>
                <a:gd name="connsiteX5" fmla="*/ 0 w 7312660"/>
                <a:gd name="connsiteY5" fmla="*/ 0 h 1215390"/>
                <a:gd name="connsiteX0" fmla="*/ 0 w 7312660"/>
                <a:gd name="connsiteY0" fmla="*/ 0 h 1215390"/>
                <a:gd name="connsiteX1" fmla="*/ 7312660 w 7312660"/>
                <a:gd name="connsiteY1" fmla="*/ 0 h 1215390"/>
                <a:gd name="connsiteX2" fmla="*/ 7312660 w 7312660"/>
                <a:gd name="connsiteY2" fmla="*/ 1129665 h 1215390"/>
                <a:gd name="connsiteX3" fmla="*/ 3619500 w 7312660"/>
                <a:gd name="connsiteY3" fmla="*/ 733425 h 1215390"/>
                <a:gd name="connsiteX4" fmla="*/ 0 w 7312660"/>
                <a:gd name="connsiteY4" fmla="*/ 1215390 h 1215390"/>
                <a:gd name="connsiteX5" fmla="*/ 0 w 7312660"/>
                <a:gd name="connsiteY5" fmla="*/ 0 h 1215390"/>
                <a:gd name="connsiteX0" fmla="*/ 9525 w 7322185"/>
                <a:gd name="connsiteY0" fmla="*/ 0 h 1129665"/>
                <a:gd name="connsiteX1" fmla="*/ 7322185 w 7322185"/>
                <a:gd name="connsiteY1" fmla="*/ 0 h 1129665"/>
                <a:gd name="connsiteX2" fmla="*/ 7322185 w 7322185"/>
                <a:gd name="connsiteY2" fmla="*/ 1129665 h 1129665"/>
                <a:gd name="connsiteX3" fmla="*/ 3629025 w 7322185"/>
                <a:gd name="connsiteY3" fmla="*/ 733425 h 1129665"/>
                <a:gd name="connsiteX4" fmla="*/ 0 w 7322185"/>
                <a:gd name="connsiteY4" fmla="*/ 1091565 h 1129665"/>
                <a:gd name="connsiteX5" fmla="*/ 9525 w 7322185"/>
                <a:gd name="connsiteY5" fmla="*/ 0 h 1129665"/>
                <a:gd name="connsiteX0" fmla="*/ 0 w 7312660"/>
                <a:gd name="connsiteY0" fmla="*/ 0 h 1129665"/>
                <a:gd name="connsiteX1" fmla="*/ 7312660 w 7312660"/>
                <a:gd name="connsiteY1" fmla="*/ 0 h 1129665"/>
                <a:gd name="connsiteX2" fmla="*/ 7312660 w 7312660"/>
                <a:gd name="connsiteY2" fmla="*/ 1129665 h 1129665"/>
                <a:gd name="connsiteX3" fmla="*/ 3619500 w 7312660"/>
                <a:gd name="connsiteY3" fmla="*/ 733425 h 1129665"/>
                <a:gd name="connsiteX4" fmla="*/ 0 w 7312660"/>
                <a:gd name="connsiteY4" fmla="*/ 1091565 h 1129665"/>
                <a:gd name="connsiteX5" fmla="*/ 0 w 7312660"/>
                <a:gd name="connsiteY5" fmla="*/ 0 h 112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2660" h="1129665">
                  <a:moveTo>
                    <a:pt x="0" y="0"/>
                  </a:moveTo>
                  <a:lnTo>
                    <a:pt x="7312660" y="0"/>
                  </a:lnTo>
                  <a:lnTo>
                    <a:pt x="7312660" y="1129665"/>
                  </a:lnTo>
                  <a:lnTo>
                    <a:pt x="3619500" y="733425"/>
                  </a:lnTo>
                  <a:lnTo>
                    <a:pt x="0" y="10915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BE" dirty="0"/>
            </a:p>
          </p:txBody>
        </p:sp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7A50EC-C3A1-53B7-F7CA-B508AB26F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136525"/>
            <a:ext cx="10515600" cy="740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90EF4A-94A1-9045-378E-596EA6F79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7" y="1076616"/>
            <a:ext cx="10515600" cy="499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BE34821-8607-E598-E43E-61B7951F420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3" y="6312508"/>
            <a:ext cx="1481941" cy="441016"/>
          </a:xfrm>
          <a:prstGeom prst="rect">
            <a:avLst/>
          </a:prstGeom>
        </p:spPr>
      </p:pic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A22B26FB-D7FD-7E5A-CF0F-1FFC6B4B3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r>
              <a:rPr lang="nl-BE" dirty="0"/>
              <a:t>Projectnaam</a:t>
            </a:r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E3BD57DF-7455-BA44-D941-31C0B6F5B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96292" y="6356350"/>
            <a:ext cx="2257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r>
              <a:rPr lang="nl-BE"/>
              <a:t>16/05/2022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B68996E-7942-2FFF-AF80-98E8C2142223}"/>
              </a:ext>
            </a:extLst>
          </p:cNvPr>
          <p:cNvSpPr txBox="1"/>
          <p:nvPr userDrawn="1"/>
        </p:nvSpPr>
        <p:spPr>
          <a:xfrm>
            <a:off x="8579456" y="6412007"/>
            <a:ext cx="763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</a:rPr>
              <a:t>Datum: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D61DA62-2F7C-FDA1-95BF-BCA62827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29" t="12305" r="12278" b="9245"/>
          <a:stretch/>
        </p:blipFill>
        <p:spPr>
          <a:xfrm rot="5400000">
            <a:off x="128373" y="273562"/>
            <a:ext cx="454555" cy="4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3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2" r:id="rId3"/>
    <p:sldLayoutId id="2147483671" r:id="rId4"/>
    <p:sldLayoutId id="2147483670" r:id="rId5"/>
    <p:sldLayoutId id="2147483655" r:id="rId6"/>
    <p:sldLayoutId id="2147483669" r:id="rId7"/>
    <p:sldLayoutId id="2147483668" r:id="rId8"/>
    <p:sldLayoutId id="2147483667" r:id="rId9"/>
    <p:sldLayoutId id="2147483666" r:id="rId1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4E7E"/>
          </a:solidFill>
          <a:latin typeface="Lato Black" panose="020F0A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4E7E"/>
          </a:solidFill>
          <a:latin typeface="Lato Black" panose="020F0A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u="none" kern="1200">
          <a:solidFill>
            <a:srgbClr val="214E7E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i="1" kern="1200">
          <a:solidFill>
            <a:srgbClr val="214E7E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19779B-C775-9F2B-47CC-33C0569F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CF3079-00EB-C46B-3A46-A4A0FC47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50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5">
            <a:extLst>
              <a:ext uri="{FF2B5EF4-FFF2-40B4-BE49-F238E27FC236}">
                <a16:creationId xmlns:a16="http://schemas.microsoft.com/office/drawing/2014/main" id="{52F347B2-24EB-A345-514E-7021621AE8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jdelijke aanduiding voor titel 1">
            <a:extLst>
              <a:ext uri="{FF2B5EF4-FFF2-40B4-BE49-F238E27FC236}">
                <a16:creationId xmlns:a16="http://schemas.microsoft.com/office/drawing/2014/main" id="{81D46127-7E46-2C73-736A-2B1DA0B509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188385"/>
            <a:ext cx="10972800" cy="63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3600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titel in te voegen</a:t>
            </a:r>
            <a:endParaRPr lang="nl-BE" altLang="nl-BE"/>
          </a:p>
        </p:txBody>
      </p:sp>
      <p:sp>
        <p:nvSpPr>
          <p:cNvPr id="1028" name="Tijdelijke aanduiding voor tekst 2">
            <a:extLst>
              <a:ext uri="{FF2B5EF4-FFF2-40B4-BE49-F238E27FC236}">
                <a16:creationId xmlns:a16="http://schemas.microsoft.com/office/drawing/2014/main" id="{084A4C6C-31BD-37BC-BCBD-EAA105CB52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908051"/>
            <a:ext cx="10972800" cy="521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pic>
        <p:nvPicPr>
          <p:cNvPr id="1029" name="Afbeelding 11">
            <a:extLst>
              <a:ext uri="{FF2B5EF4-FFF2-40B4-BE49-F238E27FC236}">
                <a16:creationId xmlns:a16="http://schemas.microsoft.com/office/drawing/2014/main" id="{263FF35B-C550-70AF-45FF-6112ED4ED3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985" y="247651"/>
            <a:ext cx="1291167" cy="77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2620E57-4444-FE6D-33FC-CD4F67F6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0000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31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67" b="1" kern="1200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267" b="1">
          <a:solidFill>
            <a:srgbClr val="003D79"/>
          </a:solidFill>
          <a:latin typeface="Calibri" panose="020F0502020204030204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31830" indent="-3534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185" indent="-3534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ourier New" panose="02070309020205020404" pitchFamily="49" charset="0"/>
        <a:buChar char="o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674242" indent="-36405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152597" indent="-36405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D9D09-060D-4EF2-ABB9-D4C2032800CA}" type="datetimeFigureOut">
              <a:rPr lang="nl-BE" smtClean="0"/>
              <a:t>19/03/2024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D09AA-B936-48F5-8EAA-D961E7A3047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4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riolering_afkoppeling@pidpa.be" TargetMode="Externa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pidpa.be/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mailto:infra@pidpa.be" TargetMode="Externa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Robin@vermetten.be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885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917CC31D-BDBB-3954-C2F8-61000A55FC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1918" y="1989667"/>
            <a:ext cx="7296149" cy="575733"/>
          </a:xfrm>
        </p:spPr>
        <p:txBody>
          <a:bodyPr rtlCol="0">
            <a:noAutofit/>
          </a:bodyPr>
          <a:lstStyle/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 err="1"/>
              <a:t>Pidpa</a:t>
            </a:r>
            <a:r>
              <a:rPr lang="nl-BE" sz="3200" dirty="0"/>
              <a:t>, uw waterpartner!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Regelgeving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Riolering en afkoppelen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Veiligheid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Meer informatie? Vragen?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AAFA924-B8AE-AC2D-7385-673EE76F7568}"/>
              </a:ext>
            </a:extLst>
          </p:cNvPr>
          <p:cNvSpPr/>
          <p:nvPr/>
        </p:nvSpPr>
        <p:spPr>
          <a:xfrm>
            <a:off x="3695701" y="1989667"/>
            <a:ext cx="7776633" cy="647700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7">
            <a:extLst>
              <a:ext uri="{FF2B5EF4-FFF2-40B4-BE49-F238E27FC236}">
                <a16:creationId xmlns:a16="http://schemas.microsoft.com/office/drawing/2014/main" id="{C894E770-E506-412D-DDCB-541BEC8BC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1"/>
            <a:ext cx="103632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2">
            <a:extLst>
              <a:ext uri="{FF2B5EF4-FFF2-40B4-BE49-F238E27FC236}">
                <a16:creationId xmlns:a16="http://schemas.microsoft.com/office/drawing/2014/main" id="{64809377-281E-2471-EDD5-9A0A3A4E1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19200" r="15350" b="20601"/>
          <a:stretch>
            <a:fillRect/>
          </a:stretch>
        </p:blipFill>
        <p:spPr bwMode="auto">
          <a:xfrm>
            <a:off x="1390651" y="1316568"/>
            <a:ext cx="8930216" cy="412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C6BCA4D7-5F39-0F35-C80F-1DC44A3BB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 err="1"/>
              <a:t>Pidpa</a:t>
            </a:r>
            <a:r>
              <a:rPr lang="nl-BE" dirty="0"/>
              <a:t>, uw waterpartner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4">
            <a:extLst>
              <a:ext uri="{FF2B5EF4-FFF2-40B4-BE49-F238E27FC236}">
                <a16:creationId xmlns:a16="http://schemas.microsoft.com/office/drawing/2014/main" id="{3B14B1AB-AFBA-8310-6E79-03C537B8E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t="8458" r="11450" b="14543"/>
          <a:stretch>
            <a:fillRect/>
          </a:stretch>
        </p:blipFill>
        <p:spPr bwMode="auto">
          <a:xfrm>
            <a:off x="1775885" y="836084"/>
            <a:ext cx="8640233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A384051-66F8-A7DF-508D-3643618439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 err="1"/>
              <a:t>Pidpa</a:t>
            </a:r>
            <a:r>
              <a:rPr lang="nl-BE" dirty="0"/>
              <a:t>, uw waterpartner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6">
            <a:extLst>
              <a:ext uri="{FF2B5EF4-FFF2-40B4-BE49-F238E27FC236}">
                <a16:creationId xmlns:a16="http://schemas.microsoft.com/office/drawing/2014/main" id="{C3A2894A-B943-A949-684A-001E1005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9403" r="7602" b="11940"/>
          <a:stretch>
            <a:fillRect/>
          </a:stretch>
        </p:blipFill>
        <p:spPr bwMode="auto">
          <a:xfrm>
            <a:off x="912285" y="1316567"/>
            <a:ext cx="10367433" cy="441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504AADF-C55A-2D79-7840-8010D380B2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Waarom?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DAAF6C1-C303-E30B-27E6-BBDDBA33AA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1918" y="1989667"/>
            <a:ext cx="7296149" cy="575733"/>
          </a:xfrm>
        </p:spPr>
        <p:txBody>
          <a:bodyPr rtlCol="0">
            <a:noAutofit/>
          </a:bodyPr>
          <a:lstStyle/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 err="1"/>
              <a:t>Pidpa</a:t>
            </a:r>
            <a:r>
              <a:rPr lang="nl-BE" sz="3200" dirty="0"/>
              <a:t>, uw waterpartner!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Regelgeving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Riolering en afkoppelen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Veiligheid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Meer informatie? Vragen?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A418779-126B-91CB-0EE8-06E032C76167}"/>
              </a:ext>
            </a:extLst>
          </p:cNvPr>
          <p:cNvSpPr/>
          <p:nvPr/>
        </p:nvSpPr>
        <p:spPr>
          <a:xfrm>
            <a:off x="3695701" y="2565401"/>
            <a:ext cx="7776633" cy="647700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603089-881B-8426-4793-A8B33D52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452968"/>
            <a:ext cx="10972800" cy="63923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Regelgeving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F83587-2894-2672-A960-CA66522BE0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t="10540" r="28212" b="9360"/>
          <a:stretch/>
        </p:blipFill>
        <p:spPr>
          <a:xfrm>
            <a:off x="3023659" y="821236"/>
            <a:ext cx="5376597" cy="4643425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0FDCB43-FEA7-6989-D807-5D1D9E9B21E3}"/>
              </a:ext>
            </a:extLst>
          </p:cNvPr>
          <p:cNvSpPr/>
          <p:nvPr/>
        </p:nvSpPr>
        <p:spPr>
          <a:xfrm>
            <a:off x="514351" y="1339852"/>
            <a:ext cx="3181349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nl-BE" b="1" dirty="0">
                <a:solidFill>
                  <a:srgbClr val="62C6B8"/>
                </a:solidFill>
                <a:latin typeface="Calibri"/>
              </a:rPr>
              <a:t>VLAREM II</a:t>
            </a:r>
            <a:r>
              <a:rPr lang="nl-BE" b="1" dirty="0">
                <a:solidFill>
                  <a:srgbClr val="1F497D"/>
                </a:solidFill>
                <a:latin typeface="Calibri"/>
              </a:rPr>
              <a:t> 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nl-BE" sz="1400" dirty="0">
                <a:solidFill>
                  <a:srgbClr val="1F497D"/>
                </a:solidFill>
                <a:latin typeface="Calibri"/>
              </a:rPr>
              <a:t>Verplichte aansluiting op riolering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nl-BE" sz="1400" dirty="0">
                <a:solidFill>
                  <a:srgbClr val="1F497D"/>
                </a:solidFill>
                <a:latin typeface="Calibri"/>
              </a:rPr>
              <a:t>Scheiding afval- en hemelwater op privaat domein bij aanleg van een gescheiden stelsel in straat </a:t>
            </a:r>
            <a:endParaRPr lang="nl-BE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42F366F-7C8E-EE14-20ED-4F971F5C7547}"/>
              </a:ext>
            </a:extLst>
          </p:cNvPr>
          <p:cNvSpPr/>
          <p:nvPr/>
        </p:nvSpPr>
        <p:spPr>
          <a:xfrm>
            <a:off x="514351" y="3989917"/>
            <a:ext cx="3528483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nl-BE" b="1" dirty="0">
                <a:solidFill>
                  <a:srgbClr val="62C6B8"/>
                </a:solidFill>
                <a:latin typeface="Calibri"/>
              </a:rPr>
              <a:t>Gewestelijke stedenbouwkundige verordening</a:t>
            </a:r>
          </a:p>
          <a:p>
            <a:pPr marL="285744" indent="-285744" defTabSz="1219170">
              <a:buFont typeface="Arial" panose="020B0604020202020204" pitchFamily="34" charset="0"/>
              <a:buChar char="•"/>
              <a:defRPr/>
            </a:pPr>
            <a:r>
              <a:rPr lang="nl-BE" sz="1400" dirty="0">
                <a:solidFill>
                  <a:srgbClr val="1F497D"/>
                </a:solidFill>
                <a:latin typeface="Calibri"/>
              </a:rPr>
              <a:t>Verplichte scheiding afval- en hemelwater voor nieuwbouw - vernieuwbouw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01151DB-82BD-E2F9-7482-1E6C81815596}"/>
              </a:ext>
            </a:extLst>
          </p:cNvPr>
          <p:cNvSpPr/>
          <p:nvPr/>
        </p:nvSpPr>
        <p:spPr>
          <a:xfrm>
            <a:off x="8496300" y="2603500"/>
            <a:ext cx="3456517" cy="1494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defTabSz="1219170">
              <a:lnSpc>
                <a:spcPct val="90000"/>
              </a:lnSpc>
              <a:spcBef>
                <a:spcPts val="500"/>
              </a:spcBef>
              <a:defRPr/>
            </a:pPr>
            <a:r>
              <a:rPr lang="nl-BE" b="1" dirty="0">
                <a:solidFill>
                  <a:srgbClr val="62C6B8"/>
                </a:solidFill>
                <a:latin typeface="Calibri"/>
              </a:rPr>
              <a:t>Besluit van de Vlaamse Regering </a:t>
            </a:r>
            <a:r>
              <a:rPr lang="nl-BE" b="1" dirty="0" err="1">
                <a:solidFill>
                  <a:srgbClr val="62C6B8"/>
                </a:solidFill>
                <a:latin typeface="Calibri"/>
              </a:rPr>
              <a:t>ivm</a:t>
            </a:r>
            <a:r>
              <a:rPr lang="nl-BE" b="1" dirty="0">
                <a:solidFill>
                  <a:srgbClr val="62C6B8"/>
                </a:solidFill>
                <a:latin typeface="Calibri"/>
              </a:rPr>
              <a:t> keuring privéwaterafvoer</a:t>
            </a:r>
          </a:p>
          <a:p>
            <a:pPr marL="285744" lvl="1" indent="-285744" defTabSz="121917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nl-BE" sz="1400" dirty="0">
                <a:solidFill>
                  <a:srgbClr val="1F497D"/>
                </a:solidFill>
                <a:latin typeface="Calibri"/>
              </a:rPr>
              <a:t>Verplichte controle correcte afkoppeling afval- en hemelwater bij elke wijziging aan privéwaterafvoer</a:t>
            </a:r>
          </a:p>
          <a:p>
            <a:pPr marL="0" lvl="1" defTabSz="1219170">
              <a:lnSpc>
                <a:spcPct val="90000"/>
              </a:lnSpc>
              <a:spcBef>
                <a:spcPts val="500"/>
              </a:spcBef>
              <a:defRPr/>
            </a:pPr>
            <a:r>
              <a:rPr lang="nl-BE" sz="1400" dirty="0">
                <a:solidFill>
                  <a:srgbClr val="1F497D"/>
                </a:solidFill>
                <a:latin typeface="Calibri"/>
              </a:rPr>
              <a:t>=&gt; Keuring bij aanleg gescheiden riolering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1A648F8-260F-CAF8-B8AD-6B99F60DCA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1918" y="1989667"/>
            <a:ext cx="7296149" cy="575733"/>
          </a:xfrm>
        </p:spPr>
        <p:txBody>
          <a:bodyPr rtlCol="0">
            <a:noAutofit/>
          </a:bodyPr>
          <a:lstStyle/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 err="1"/>
              <a:t>Pidpa</a:t>
            </a:r>
            <a:r>
              <a:rPr lang="nl-BE" sz="3200" dirty="0"/>
              <a:t>, uw waterpartner!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Regelgeving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Riolering en afkoppelen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Veiligheid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Meer informatie? Vragen?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AE0FB12-B75D-43AC-D99D-52F19D0DB825}"/>
              </a:ext>
            </a:extLst>
          </p:cNvPr>
          <p:cNvSpPr/>
          <p:nvPr/>
        </p:nvSpPr>
        <p:spPr>
          <a:xfrm>
            <a:off x="3790952" y="3141134"/>
            <a:ext cx="7776633" cy="647700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1150E2-24CB-86EE-12CD-15327B084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Bestaande situatie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0FDB8334-CD56-6DB2-018A-1FEE11449321}"/>
              </a:ext>
            </a:extLst>
          </p:cNvPr>
          <p:cNvSpPr txBox="1">
            <a:spLocks/>
          </p:cNvSpPr>
          <p:nvPr/>
        </p:nvSpPr>
        <p:spPr>
          <a:xfrm>
            <a:off x="624418" y="1354667"/>
            <a:ext cx="3263900" cy="3945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730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Clr>
                <a:srgbClr val="FDEA32"/>
              </a:buClr>
              <a:buNone/>
              <a:defRPr/>
            </a:pPr>
            <a:r>
              <a:rPr lang="nl-BE" sz="2133" b="1" u="sng" dirty="0">
                <a:solidFill>
                  <a:srgbClr val="1F497D"/>
                </a:solidFill>
                <a:latin typeface="Calibri"/>
              </a:rPr>
              <a:t>Gemengd rioolstelsel of grachtenstelsel   </a:t>
            </a:r>
          </a:p>
          <a:p>
            <a:pPr marL="0" indent="0" defTabSz="1219170">
              <a:buClr>
                <a:srgbClr val="FDEA32"/>
              </a:buClr>
              <a:buNone/>
              <a:defRPr/>
            </a:pPr>
            <a:r>
              <a:rPr lang="nl-BE" sz="2133" dirty="0">
                <a:solidFill>
                  <a:srgbClr val="1F497D"/>
                </a:solidFill>
                <a:latin typeface="Calibri"/>
              </a:rPr>
              <a:t>in straat met </a:t>
            </a:r>
            <a:r>
              <a:rPr lang="nl-BE" altLang="nl-BE" sz="2133" dirty="0">
                <a:solidFill>
                  <a:srgbClr val="1F497D"/>
                </a:solidFill>
                <a:latin typeface="Calibri"/>
              </a:rPr>
              <a:t>één grachtenstelsel voor afvoer van afval- én hemelwater</a:t>
            </a:r>
            <a:r>
              <a:rPr lang="nl-BE" sz="2133" dirty="0">
                <a:solidFill>
                  <a:srgbClr val="1F497D"/>
                </a:solidFill>
                <a:latin typeface="Calibri"/>
              </a:rPr>
              <a:t>.</a:t>
            </a:r>
          </a:p>
          <a:p>
            <a:pPr marL="274313" indent="-274313" defTabSz="1219170">
              <a:buClr>
                <a:srgbClr val="FDEA32"/>
              </a:buClr>
              <a:buNone/>
              <a:defRPr/>
            </a:pPr>
            <a:endParaRPr lang="nl-BE" sz="2133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2532" name="Afbeelding 5">
            <a:extLst>
              <a:ext uri="{FF2B5EF4-FFF2-40B4-BE49-F238E27FC236}">
                <a16:creationId xmlns:a16="http://schemas.microsoft.com/office/drawing/2014/main" id="{FB12F167-870C-57CC-9352-30855333F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18" y="1411818"/>
            <a:ext cx="7183967" cy="404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8C0EEC6-4C15-F90D-7235-1626CB2958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Nieuwe situatie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50D21C07-2A89-083E-93E1-3CA67BD999A2}"/>
              </a:ext>
            </a:extLst>
          </p:cNvPr>
          <p:cNvSpPr txBox="1">
            <a:spLocks/>
          </p:cNvSpPr>
          <p:nvPr/>
        </p:nvSpPr>
        <p:spPr>
          <a:xfrm>
            <a:off x="624417" y="1712384"/>
            <a:ext cx="2961216" cy="394546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63" indent="-265113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2730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4488" indent="-2730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Clr>
                <a:srgbClr val="FDEA32"/>
              </a:buClr>
              <a:buNone/>
              <a:defRPr/>
            </a:pPr>
            <a:r>
              <a:rPr lang="nl-BE" sz="2133" b="1" u="sng" dirty="0">
                <a:solidFill>
                  <a:srgbClr val="1F497D"/>
                </a:solidFill>
                <a:latin typeface="Calibri"/>
              </a:rPr>
              <a:t>Gescheiden rioolstelsel </a:t>
            </a:r>
            <a:r>
              <a:rPr lang="nl-BE" sz="2133" dirty="0">
                <a:solidFill>
                  <a:srgbClr val="1F497D"/>
                </a:solidFill>
                <a:latin typeface="Calibri"/>
              </a:rPr>
              <a:t>in straat met aparte riolering voor afvoer van afval- en hemelwater.</a:t>
            </a:r>
          </a:p>
          <a:p>
            <a:pPr marL="274313" indent="-274313" defTabSz="1219170">
              <a:buClr>
                <a:srgbClr val="FDEA32"/>
              </a:buClr>
              <a:buNone/>
              <a:defRPr/>
            </a:pPr>
            <a:endParaRPr lang="nl-BE" sz="2133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3556" name="Afbeelding 8">
            <a:extLst>
              <a:ext uri="{FF2B5EF4-FFF2-40B4-BE49-F238E27FC236}">
                <a16:creationId xmlns:a16="http://schemas.microsoft.com/office/drawing/2014/main" id="{99F1ACDE-758D-10F1-F63C-7137A93BA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367" y="1221317"/>
            <a:ext cx="7916333" cy="445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1FC79B5-BC9D-360D-75A1-645F0223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ECF7522C-AFF4-DD1D-99F1-BDB19215D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Groep Infrabo</a:t>
            </a:r>
          </a:p>
          <a:p>
            <a:pPr lvl="1"/>
            <a:r>
              <a:rPr lang="nl-NL" dirty="0"/>
              <a:t>Projectscope</a:t>
            </a:r>
          </a:p>
          <a:p>
            <a:pPr lvl="1"/>
            <a:r>
              <a:rPr lang="nl-NL" dirty="0"/>
              <a:t>Werkzaamheden</a:t>
            </a:r>
          </a:p>
          <a:p>
            <a:pPr lvl="2"/>
            <a:r>
              <a:rPr lang="nl-NL" dirty="0"/>
              <a:t>Riolering</a:t>
            </a:r>
          </a:p>
          <a:p>
            <a:pPr lvl="2"/>
            <a:r>
              <a:rPr lang="nl-NL" dirty="0"/>
              <a:t>Wegenis</a:t>
            </a:r>
          </a:p>
          <a:p>
            <a:r>
              <a:rPr lang="nl-NL" dirty="0" err="1"/>
              <a:t>Pidpa</a:t>
            </a:r>
            <a:endParaRPr lang="nl-NL" dirty="0"/>
          </a:p>
          <a:p>
            <a:pPr marL="228600" lvl="1">
              <a:spcBef>
                <a:spcPts val="1000"/>
              </a:spcBef>
            </a:pPr>
            <a:r>
              <a:rPr lang="nl-NL" sz="2800">
                <a:latin typeface="Lato Black" panose="020F0A02020204030203" pitchFamily="34" charset="0"/>
              </a:rPr>
              <a:t>Vermetten </a:t>
            </a:r>
            <a:r>
              <a:rPr lang="nl-NL" sz="2800" dirty="0">
                <a:latin typeface="Lato Black" panose="020F0A02020204030203" pitchFamily="34" charset="0"/>
              </a:rPr>
              <a:t>Wegenbouw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EABCDE-A453-6D5B-13FB-5E3015B2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20/03/2024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8C2DB5B-B546-2339-8BEA-A389D219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</p:spTree>
    <p:extLst>
      <p:ext uri="{BB962C8B-B14F-4D97-AF65-F5344CB8AC3E}">
        <p14:creationId xmlns:p14="http://schemas.microsoft.com/office/powerpoint/2010/main" val="21002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Tijdelijke aanduiding voor inhoud 7">
            <a:extLst>
              <a:ext uri="{FF2B5EF4-FFF2-40B4-BE49-F238E27FC236}">
                <a16:creationId xmlns:a16="http://schemas.microsoft.com/office/drawing/2014/main" id="{04B94FC6-E1D2-8DD4-6072-17E4FFA0E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585" y="1123951"/>
            <a:ext cx="8671983" cy="487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6B1E8F9-094A-7421-2B70-AC9E3AA9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betekent afkoppelen voor U?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E3E069D-D125-9D2E-82DF-889348A14B5A}"/>
              </a:ext>
            </a:extLst>
          </p:cNvPr>
          <p:cNvSpPr txBox="1"/>
          <p:nvPr/>
        </p:nvSpPr>
        <p:spPr>
          <a:xfrm>
            <a:off x="10208684" y="2476501"/>
            <a:ext cx="2895600" cy="913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nl-BE" sz="2667" b="1" dirty="0">
                <a:solidFill>
                  <a:srgbClr val="0076A9"/>
                </a:solidFill>
                <a:latin typeface="Calibri"/>
              </a:rPr>
              <a:t>Verplicht te behouden!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E07886F-B10C-4513-5C8C-EE9214B78296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8864601" y="2853268"/>
            <a:ext cx="1344083" cy="79833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ADC02915-2F97-7B50-EAD9-3A055DB55341}"/>
              </a:ext>
            </a:extLst>
          </p:cNvPr>
          <p:cNvSpPr/>
          <p:nvPr/>
        </p:nvSpPr>
        <p:spPr>
          <a:xfrm>
            <a:off x="7520517" y="2277534"/>
            <a:ext cx="1344083" cy="1056217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83" name="Rechthoek 2">
            <a:extLst>
              <a:ext uri="{FF2B5EF4-FFF2-40B4-BE49-F238E27FC236}">
                <a16:creationId xmlns:a16="http://schemas.microsoft.com/office/drawing/2014/main" id="{582ACC9E-1FE8-C21D-4E67-2B167817A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316567"/>
            <a:ext cx="471805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2400">
                <a:solidFill>
                  <a:srgbClr val="1F497D"/>
                </a:solidFill>
              </a:rPr>
              <a:t>Vuil water steeds verplicht aansluiten op straatriolering.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nl-BE" altLang="nl-BE" sz="2400">
              <a:solidFill>
                <a:srgbClr val="1F497D"/>
              </a:solidFill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2400">
                <a:solidFill>
                  <a:srgbClr val="1F497D"/>
                </a:solidFill>
              </a:rPr>
              <a:t>Regenwater afhankelijk van bouwtype verplicht volledig of deels af te koppelen.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el 1">
            <a:extLst>
              <a:ext uri="{FF2B5EF4-FFF2-40B4-BE49-F238E27FC236}">
                <a16:creationId xmlns:a16="http://schemas.microsoft.com/office/drawing/2014/main" id="{76011CF6-7E15-748E-DEBB-A83CDCB9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betekent afkoppelen voor U?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1B0C57-F951-138D-E97C-582C0C1F9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BE" sz="2133" b="1" dirty="0">
                <a:solidFill>
                  <a:schemeClr val="tx1"/>
                </a:solidFill>
              </a:rPr>
              <a:t>Woningen met OPEN en HALFOPEN bebouwing 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Afkoppelen alle dakvlakken en verharding rondom woning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100 % afkoppelingsplicht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Mogelijke uitzondering: ingesloten dakvlak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BE" sz="2133" dirty="0"/>
          </a:p>
        </p:txBody>
      </p:sp>
      <p:pic>
        <p:nvPicPr>
          <p:cNvPr id="25604" name="Afbeelding 4">
            <a:extLst>
              <a:ext uri="{FF2B5EF4-FFF2-40B4-BE49-F238E27FC236}">
                <a16:creationId xmlns:a16="http://schemas.microsoft.com/office/drawing/2014/main" id="{5B95CAE3-C85F-938F-CBA1-E200355C0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1" y="1604434"/>
            <a:ext cx="8737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fbeelding 5">
            <a:extLst>
              <a:ext uri="{FF2B5EF4-FFF2-40B4-BE49-F238E27FC236}">
                <a16:creationId xmlns:a16="http://schemas.microsoft.com/office/drawing/2014/main" id="{E2D92E5D-D456-2509-7284-9774B6901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84" y="2180167"/>
            <a:ext cx="6830483" cy="38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itel 1">
            <a:extLst>
              <a:ext uri="{FF2B5EF4-FFF2-40B4-BE49-F238E27FC236}">
                <a16:creationId xmlns:a16="http://schemas.microsoft.com/office/drawing/2014/main" id="{2E7D5272-95F2-66AC-C1C0-A3C44DDF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betekent afkoppelen voor U?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E05A29-83BB-FEBF-4E6B-9D0B5D8C8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BE" sz="2133" b="1" dirty="0">
                <a:solidFill>
                  <a:schemeClr val="tx1"/>
                </a:solidFill>
              </a:rPr>
              <a:t>Woningen met GESLOTEN bebouwing met voortuin en zonder doorgang :</a:t>
            </a:r>
            <a:endParaRPr lang="nl-BE" sz="2133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Afkoppelen verharding en dakvlak aan straatzijde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50% afkoppelingsplicht (= optimale afkoppeling)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Geen leidingen door de woning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BE" sz="2133" dirty="0"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el 1">
            <a:extLst>
              <a:ext uri="{FF2B5EF4-FFF2-40B4-BE49-F238E27FC236}">
                <a16:creationId xmlns:a16="http://schemas.microsoft.com/office/drawing/2014/main" id="{4E5A0140-AC14-56E3-E6FE-B6BC2AB24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betekent afkoppelen voor U?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0C6D88-6367-F7D4-974C-9952E887A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BE" sz="2133" b="1" dirty="0">
                <a:solidFill>
                  <a:schemeClr val="tx1"/>
                </a:solidFill>
              </a:rPr>
              <a:t>Woningen met GESLOTEN bebouwing ZONDER VOORTUIN en zonder doorgang: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Afkoppelen dakvlak aan straatzijde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50% afkoppelingsplicht (= optimale afkoppeling)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Gevel = openbaar domein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Afkoppeling door Pidpa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2133" dirty="0">
                <a:solidFill>
                  <a:schemeClr val="tx1"/>
                </a:solidFill>
              </a:rPr>
              <a:t>Geen leidingen door de woning</a:t>
            </a:r>
          </a:p>
          <a:p>
            <a:pPr marL="274313" indent="-274313" eaLnBrk="1" fontAlgn="auto" hangingPunct="1">
              <a:spcAft>
                <a:spcPts val="0"/>
              </a:spcAft>
              <a:buClr>
                <a:schemeClr val="accent3"/>
              </a:buClr>
              <a:buFont typeface="Symbol"/>
              <a:buChar char="Þ"/>
              <a:defRPr/>
            </a:pPr>
            <a:endParaRPr lang="nl-BE" sz="2133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BE" sz="2133" dirty="0"/>
          </a:p>
        </p:txBody>
      </p:sp>
      <p:pic>
        <p:nvPicPr>
          <p:cNvPr id="27652" name="Afbeelding 5">
            <a:extLst>
              <a:ext uri="{FF2B5EF4-FFF2-40B4-BE49-F238E27FC236}">
                <a16:creationId xmlns:a16="http://schemas.microsoft.com/office/drawing/2014/main" id="{9DBC7BBB-59CF-19DE-1906-D47A6B4A8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2468034"/>
            <a:ext cx="7205133" cy="405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241F651F-261B-3416-1F8F-6985C131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5101"/>
            <a:ext cx="10972800" cy="63923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Hemelwater, nuttig voor u!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8A2F6BE9-71F0-140B-E125-06E4FBDFF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7" y="908051"/>
            <a:ext cx="10862733" cy="521758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nl-BE" altLang="nl-BE" sz="2133" dirty="0"/>
          </a:p>
          <a:p>
            <a:pPr marL="0" indent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defRPr/>
            </a:pPr>
            <a:r>
              <a:rPr lang="nl-BE" altLang="nl-BE" sz="2133" b="1" dirty="0">
                <a:solidFill>
                  <a:schemeClr val="tx1"/>
                </a:solidFill>
              </a:rPr>
              <a:t>Gewestelijk stedenbouwkundige verordening</a:t>
            </a:r>
            <a:r>
              <a:rPr lang="nl-BE" altLang="nl-BE" sz="2133" dirty="0">
                <a:solidFill>
                  <a:schemeClr val="tx1"/>
                </a:solidFill>
              </a:rPr>
              <a:t> 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defRPr/>
            </a:pPr>
            <a:r>
              <a:rPr lang="nl-BE" altLang="nl-BE" sz="2133" dirty="0">
                <a:solidFill>
                  <a:schemeClr val="tx1"/>
                </a:solidFill>
              </a:rPr>
              <a:t>(</a:t>
            </a:r>
            <a:r>
              <a:rPr lang="nl-BE" altLang="nl-BE" sz="2133" dirty="0" err="1">
                <a:solidFill>
                  <a:schemeClr val="tx1"/>
                </a:solidFill>
              </a:rPr>
              <a:t>herbruik</a:t>
            </a:r>
            <a:r>
              <a:rPr lang="nl-BE" altLang="nl-BE" sz="2133" dirty="0">
                <a:solidFill>
                  <a:schemeClr val="tx1"/>
                </a:solidFill>
              </a:rPr>
              <a:t> hemelwater):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defRPr/>
            </a:pPr>
            <a:endParaRPr lang="nl-BE" altLang="nl-BE" sz="2133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/>
            </a:pPr>
            <a:r>
              <a:rPr lang="nl-BE" altLang="nl-BE" sz="2133" dirty="0" err="1">
                <a:solidFill>
                  <a:schemeClr val="tx1"/>
                </a:solidFill>
              </a:rPr>
              <a:t>Herbruik</a:t>
            </a:r>
            <a:r>
              <a:rPr lang="nl-BE" altLang="nl-BE" sz="2133" dirty="0">
                <a:solidFill>
                  <a:schemeClr val="tx1"/>
                </a:solidFill>
              </a:rPr>
              <a:t> (regenwaterput/ regenton)</a:t>
            </a:r>
          </a:p>
          <a:p>
            <a:pPr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nl-BE" altLang="nl-BE" sz="2133" dirty="0">
                <a:solidFill>
                  <a:schemeClr val="tx1"/>
                </a:solidFill>
              </a:rPr>
              <a:t>Infiltratie</a:t>
            </a:r>
          </a:p>
          <a:p>
            <a:pPr eaLnBrk="1" fontAlgn="auto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nl-BE" altLang="nl-BE" sz="2133" dirty="0">
                <a:solidFill>
                  <a:schemeClr val="tx1"/>
                </a:solidFill>
              </a:rPr>
              <a:t>Gescheiden afvoer</a:t>
            </a:r>
          </a:p>
        </p:txBody>
      </p:sp>
      <p:pic>
        <p:nvPicPr>
          <p:cNvPr id="28676" name="Picture 2" descr="Plaatsen betonnen regenwaterput">
            <a:extLst>
              <a:ext uri="{FF2B5EF4-FFF2-40B4-BE49-F238E27FC236}">
                <a16:creationId xmlns:a16="http://schemas.microsoft.com/office/drawing/2014/main" id="{ED4DF6C6-5F37-CFDA-1086-ACA7D579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8" y="3517901"/>
            <a:ext cx="2798233" cy="209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>
            <a:extLst>
              <a:ext uri="{FF2B5EF4-FFF2-40B4-BE49-F238E27FC236}">
                <a16:creationId xmlns:a16="http://schemas.microsoft.com/office/drawing/2014/main" id="{27DFF344-76FE-B273-D94A-317F02CB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9" r="1996"/>
          <a:stretch>
            <a:fillRect/>
          </a:stretch>
        </p:blipFill>
        <p:spPr bwMode="auto">
          <a:xfrm>
            <a:off x="3627967" y="3517900"/>
            <a:ext cx="1507067" cy="20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2">
            <a:extLst>
              <a:ext uri="{FF2B5EF4-FFF2-40B4-BE49-F238E27FC236}">
                <a16:creationId xmlns:a16="http://schemas.microsoft.com/office/drawing/2014/main" id="{F2A5AC2A-6BD3-42A4-B1F1-D0255139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r="51083"/>
          <a:stretch>
            <a:fillRect/>
          </a:stretch>
        </p:blipFill>
        <p:spPr bwMode="auto">
          <a:xfrm>
            <a:off x="5264151" y="3507317"/>
            <a:ext cx="15367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Afbeelding 8">
            <a:extLst>
              <a:ext uri="{FF2B5EF4-FFF2-40B4-BE49-F238E27FC236}">
                <a16:creationId xmlns:a16="http://schemas.microsoft.com/office/drawing/2014/main" id="{F1AAB46B-1122-5F3D-9EEB-918604EF0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" r="4401"/>
          <a:stretch>
            <a:fillRect/>
          </a:stretch>
        </p:blipFill>
        <p:spPr bwMode="auto">
          <a:xfrm>
            <a:off x="6921500" y="1725085"/>
            <a:ext cx="4895851" cy="389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3E54AD6-26C8-44A4-8AB1-3659A20207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dirty="0"/>
              <a:t>Afkoppeling op privé</a:t>
            </a:r>
            <a:endParaRPr lang="nl-BE" dirty="0"/>
          </a:p>
        </p:txBody>
      </p:sp>
      <p:pic>
        <p:nvPicPr>
          <p:cNvPr id="29699" name="Afbeelding 3">
            <a:extLst>
              <a:ext uri="{FF2B5EF4-FFF2-40B4-BE49-F238E27FC236}">
                <a16:creationId xmlns:a16="http://schemas.microsoft.com/office/drawing/2014/main" id="{578BBE73-05F1-52E1-95DA-88EFD0395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7748" r="11694" b="7208"/>
          <a:stretch>
            <a:fillRect/>
          </a:stretch>
        </p:blipFill>
        <p:spPr bwMode="auto">
          <a:xfrm>
            <a:off x="2614085" y="1077385"/>
            <a:ext cx="6963833" cy="482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0AED94F-654D-9D70-7372-7748A7B06D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dirty="0"/>
              <a:t>Afkoppeling op privé</a:t>
            </a:r>
            <a:endParaRPr lang="nl-BE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4069D84-58D5-53E8-558A-790001B379B8}"/>
              </a:ext>
            </a:extLst>
          </p:cNvPr>
          <p:cNvSpPr txBox="1">
            <a:spLocks/>
          </p:cNvSpPr>
          <p:nvPr/>
        </p:nvSpPr>
        <p:spPr>
          <a:xfrm>
            <a:off x="766234" y="1126067"/>
            <a:ext cx="9937751" cy="44640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None/>
              <a:defRPr/>
            </a:pPr>
            <a:r>
              <a:rPr lang="nl-BE" sz="2000" dirty="0">
                <a:latin typeface="Calibri"/>
                <a:cs typeface="Arial" charset="0"/>
              </a:rPr>
              <a:t> </a:t>
            </a:r>
            <a:r>
              <a:rPr lang="nl-BE" sz="2400" dirty="0">
                <a:solidFill>
                  <a:srgbClr val="1F497D"/>
                </a:solidFill>
                <a:latin typeface="Calibri"/>
              </a:rPr>
              <a:t>Pidpa-riolering biedt aan bewoner:</a:t>
            </a:r>
          </a:p>
          <a:p>
            <a:pPr marL="0" indent="0" defTabSz="121917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Arial" charset="0"/>
              <a:buChar char="•"/>
              <a:defRPr/>
            </a:pPr>
            <a:endParaRPr lang="nl-BE" sz="14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gratis afkoppelingsadvies hemel- en afvalwater + </a:t>
            </a:r>
            <a:r>
              <a:rPr lang="nl-BE" sz="1800" dirty="0" err="1">
                <a:solidFill>
                  <a:srgbClr val="1F497D"/>
                </a:solidFill>
                <a:latin typeface="Calibri"/>
                <a:cs typeface="Arial" charset="0"/>
              </a:rPr>
              <a:t>plaatsbezoek</a:t>
            </a: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1 huisaansluitingsputje vuilwater (DWA)</a:t>
            </a:r>
            <a:r>
              <a:rPr lang="nl-BE" sz="1600" dirty="0">
                <a:solidFill>
                  <a:srgbClr val="1F497D"/>
                </a:solidFill>
                <a:latin typeface="Calibri"/>
                <a:cs typeface="Arial" charset="0"/>
              </a:rPr>
              <a:t> (extra aansluiting tegen kostprijs)</a:t>
            </a: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1 huisaansluitingsputje regenwater (RWA) 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r>
              <a:rPr lang="nl-BE" sz="700" dirty="0">
                <a:solidFill>
                  <a:srgbClr val="1F497D"/>
                </a:solidFill>
                <a:latin typeface="Calibri"/>
                <a:cs typeface="Arial" charset="0"/>
              </a:rPr>
              <a:t>  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r>
              <a:rPr lang="nl-BE" sz="1600" dirty="0">
                <a:solidFill>
                  <a:srgbClr val="1F497D"/>
                </a:solidFill>
                <a:latin typeface="Calibri"/>
                <a:cs typeface="Arial" charset="0"/>
              </a:rPr>
              <a:t>(extra aansluiting tegen kostprijs, MAAR geen meerprijs voor aansluiting op opengracht)</a:t>
            </a:r>
          </a:p>
          <a:p>
            <a:pPr marL="358766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0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0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Na uitvoering van rioleringswerken op privaat, </a:t>
            </a:r>
            <a:r>
              <a:rPr lang="nl-BE" sz="1800" u="sng" dirty="0">
                <a:solidFill>
                  <a:srgbClr val="1F497D"/>
                </a:solidFill>
                <a:latin typeface="Calibri"/>
                <a:cs typeface="Arial" charset="0"/>
              </a:rPr>
              <a:t>binnen 3 maand</a:t>
            </a: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:</a:t>
            </a:r>
          </a:p>
          <a:p>
            <a:pPr marL="358766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Gratis keuring van privé riolering  </a:t>
            </a:r>
            <a:r>
              <a:rPr lang="nl-BE" sz="1600" dirty="0">
                <a:solidFill>
                  <a:srgbClr val="1F497D"/>
                </a:solidFill>
                <a:latin typeface="Calibri"/>
                <a:cs typeface="Arial" charset="0"/>
              </a:rPr>
              <a:t>(eventuele herkeuring is niet gratis)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Afkoppelingspremie na aanpassing op privé naar </a:t>
            </a:r>
            <a:r>
              <a:rPr lang="nl-BE" dirty="0">
                <a:solidFill>
                  <a:srgbClr val="00ADD8"/>
                </a:solidFill>
                <a:latin typeface="Calibri"/>
                <a:cs typeface="Arial" charset="0"/>
              </a:rPr>
              <a:t>volledig</a:t>
            </a: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 gescheiden riolering (mits voldaan wordt aan strikte voorwaarden)</a:t>
            </a:r>
            <a:endParaRPr lang="nl-BE" sz="16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0" indent="0" defTabSz="121917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Arial" charset="0"/>
              <a:buChar char="•"/>
              <a:defRPr/>
            </a:pPr>
            <a:endParaRPr lang="nl-BE" sz="14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9060369-06CE-5EBA-DA5D-122C51B57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dirty="0"/>
              <a:t>Afkoppeling op privé</a:t>
            </a:r>
            <a:endParaRPr lang="nl-BE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87334C1-9942-B419-415A-B11A32B67A63}"/>
              </a:ext>
            </a:extLst>
          </p:cNvPr>
          <p:cNvSpPr txBox="1">
            <a:spLocks/>
          </p:cNvSpPr>
          <p:nvPr/>
        </p:nvSpPr>
        <p:spPr>
          <a:xfrm>
            <a:off x="770467" y="1126068"/>
            <a:ext cx="9141884" cy="3240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None/>
              <a:defRPr/>
            </a:pPr>
            <a:r>
              <a:rPr lang="nl-BE" sz="2000" dirty="0">
                <a:latin typeface="Calibri"/>
                <a:cs typeface="Arial" charset="0"/>
              </a:rPr>
              <a:t> </a:t>
            </a:r>
            <a:r>
              <a:rPr lang="nl-BE" dirty="0">
                <a:solidFill>
                  <a:srgbClr val="1F497D"/>
                </a:solidFill>
                <a:latin typeface="Calibri"/>
              </a:rPr>
              <a:t>Pidpa-riolering vraagt aan bewoner:</a:t>
            </a:r>
          </a:p>
          <a:p>
            <a:pPr marL="0" indent="0" defTabSz="1219170">
              <a:lnSpc>
                <a:spcPct val="80000"/>
              </a:lnSpc>
              <a:spcBef>
                <a:spcPts val="300"/>
              </a:spcBef>
              <a:buClr>
                <a:srgbClr val="1F497D"/>
              </a:buClr>
              <a:buFont typeface="Arial" charset="0"/>
              <a:buChar char="•"/>
              <a:defRPr/>
            </a:pPr>
            <a:endParaRPr lang="nl-BE" sz="14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795 € aansluitrecht indien de woning een </a:t>
            </a:r>
            <a:r>
              <a:rPr lang="nl-BE" sz="1800" dirty="0">
                <a:solidFill>
                  <a:srgbClr val="00ADD8"/>
                </a:solidFill>
                <a:latin typeface="Calibri"/>
                <a:cs typeface="Arial" charset="0"/>
              </a:rPr>
              <a:t>eerste</a:t>
            </a: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 maal wordt aangesloten op de riolering 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355591" lvl="1" indent="-355591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Volledige afkoppeling op privaat terrein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r>
              <a:rPr lang="nl-BE" sz="800" dirty="0">
                <a:solidFill>
                  <a:srgbClr val="1F497D"/>
                </a:solidFill>
                <a:latin typeface="Calibri"/>
                <a:cs typeface="Arial" charset="0"/>
              </a:rPr>
              <a:t> </a:t>
            </a: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3E44C86-97CA-9A18-2BE3-2F3CEACEB8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dirty="0"/>
              <a:t>Afkoppeling op privé</a:t>
            </a:r>
            <a:endParaRPr lang="nl-BE" dirty="0"/>
          </a:p>
        </p:txBody>
      </p:sp>
      <p:sp>
        <p:nvSpPr>
          <p:cNvPr id="10" name="Rechthoek 3">
            <a:extLst>
              <a:ext uri="{FF2B5EF4-FFF2-40B4-BE49-F238E27FC236}">
                <a16:creationId xmlns:a16="http://schemas.microsoft.com/office/drawing/2014/main" id="{F92AC763-FADF-0C8D-A677-113CE2921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18" y="1123951"/>
            <a:ext cx="10420349" cy="501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lnSpc>
                <a:spcPct val="80000"/>
              </a:lnSpc>
              <a:spcBef>
                <a:spcPts val="500"/>
              </a:spcBef>
              <a:spcAft>
                <a:spcPct val="0"/>
              </a:spcAft>
              <a:defRPr/>
            </a:pPr>
            <a:r>
              <a:rPr lang="nl-BE" altLang="nl-BE" sz="2800" dirty="0">
                <a:solidFill>
                  <a:srgbClr val="1F497D"/>
                </a:solidFill>
                <a:cs typeface="Arial" panose="020B0604020202020204" pitchFamily="34" charset="0"/>
              </a:rPr>
              <a:t>Voorwaarden premie</a:t>
            </a:r>
          </a:p>
          <a:p>
            <a:pPr defTabSz="914377" fontAlgn="base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defRPr/>
            </a:pPr>
            <a:endParaRPr lang="nl-BE" altLang="nl-BE" sz="2133" dirty="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nl-BE" altLang="nl-BE" dirty="0">
                <a:solidFill>
                  <a:srgbClr val="1F497D"/>
                </a:solidFill>
                <a:cs typeface="Arial" panose="020B0604020202020204" pitchFamily="34" charset="0"/>
              </a:rPr>
              <a:t>Geen verplichte scheiding opgelegd via bouwvergunning </a:t>
            </a:r>
            <a:br>
              <a:rPr lang="nl-BE" altLang="nl-BE" dirty="0">
                <a:solidFill>
                  <a:srgbClr val="1F497D"/>
                </a:solidFill>
                <a:cs typeface="Arial" panose="020B0604020202020204" pitchFamily="34" charset="0"/>
              </a:rPr>
            </a:br>
            <a:r>
              <a:rPr lang="nl-BE" altLang="nl-BE" dirty="0">
                <a:solidFill>
                  <a:srgbClr val="1F497D"/>
                </a:solidFill>
                <a:cs typeface="Arial" panose="020B0604020202020204" pitchFamily="34" charset="0"/>
              </a:rPr>
              <a:t>(bouwvergunning vóór</a:t>
            </a:r>
            <a:r>
              <a:rPr lang="nl-BE" altLang="nl-BE" dirty="0">
                <a:solidFill>
                  <a:srgbClr val="00ADD8"/>
                </a:solidFill>
                <a:cs typeface="Arial" panose="020B0604020202020204" pitchFamily="34" charset="0"/>
              </a:rPr>
              <a:t> 1 februari 2005</a:t>
            </a:r>
            <a:r>
              <a:rPr lang="nl-BE" altLang="nl-BE" dirty="0">
                <a:solidFill>
                  <a:srgbClr val="1F497D"/>
                </a:solidFill>
                <a:cs typeface="Arial" panose="020B0604020202020204" pitchFamily="34" charset="0"/>
              </a:rPr>
              <a:t>)</a:t>
            </a:r>
            <a:br>
              <a:rPr lang="nl-BE" altLang="nl-BE" dirty="0">
                <a:solidFill>
                  <a:srgbClr val="1F497D"/>
                </a:solidFill>
                <a:cs typeface="Arial" panose="020B0604020202020204" pitchFamily="34" charset="0"/>
              </a:rPr>
            </a:br>
            <a:endParaRPr lang="nl-BE" altLang="nl-BE" dirty="0">
              <a:solidFill>
                <a:srgbClr val="1F497D"/>
              </a:solidFill>
            </a:endParaRP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nl-BE" altLang="nl-BE" dirty="0">
                <a:solidFill>
                  <a:srgbClr val="1F497D"/>
                </a:solidFill>
              </a:rPr>
              <a:t>Afkoppeling voor </a:t>
            </a:r>
            <a:r>
              <a:rPr lang="nl-BE" altLang="nl-BE" b="1" dirty="0">
                <a:solidFill>
                  <a:srgbClr val="1F497D"/>
                </a:solidFill>
              </a:rPr>
              <a:t>de totale verharde oppervlakte </a:t>
            </a:r>
            <a:br>
              <a:rPr lang="nl-BE" altLang="nl-BE" dirty="0">
                <a:solidFill>
                  <a:srgbClr val="1F497D"/>
                </a:solidFill>
              </a:rPr>
            </a:br>
            <a:r>
              <a:rPr lang="nl-BE" altLang="nl-BE" dirty="0">
                <a:solidFill>
                  <a:srgbClr val="1F497D"/>
                </a:solidFill>
              </a:rPr>
              <a:t>m.a.w. volledige dakoppervlakte en alle verhardingen</a:t>
            </a:r>
            <a:br>
              <a:rPr lang="nl-BE" altLang="nl-BE" dirty="0">
                <a:solidFill>
                  <a:srgbClr val="1F497D"/>
                </a:solidFill>
              </a:rPr>
            </a:br>
            <a:endParaRPr lang="nl-BE" altLang="nl-BE" dirty="0">
              <a:solidFill>
                <a:srgbClr val="1F497D"/>
              </a:solidFill>
            </a:endParaRP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endParaRPr lang="nl-BE" altLang="nl-BE" dirty="0">
              <a:solidFill>
                <a:srgbClr val="1F497D"/>
              </a:solidFill>
            </a:endParaRP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nl-BE" altLang="nl-BE" dirty="0">
                <a:solidFill>
                  <a:srgbClr val="1F497D"/>
                </a:solidFill>
              </a:rPr>
              <a:t>Conform keuringsattest – binnen 3 maand</a:t>
            </a:r>
            <a:br>
              <a:rPr lang="nl-BE" altLang="nl-BE" dirty="0">
                <a:solidFill>
                  <a:srgbClr val="1F497D"/>
                </a:solidFill>
              </a:rPr>
            </a:br>
            <a:br>
              <a:rPr lang="nl-BE" altLang="nl-BE" dirty="0">
                <a:solidFill>
                  <a:srgbClr val="1F497D"/>
                </a:solidFill>
              </a:rPr>
            </a:br>
            <a:endParaRPr lang="nl-BE" altLang="nl-BE" dirty="0">
              <a:solidFill>
                <a:srgbClr val="1F497D"/>
              </a:solidFill>
            </a:endParaRP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nl-BE" altLang="nl-BE" dirty="0">
                <a:solidFill>
                  <a:srgbClr val="1F497D"/>
                </a:solidFill>
              </a:rPr>
              <a:t>éénmalige tussenkomst van 530€</a:t>
            </a:r>
            <a:br>
              <a:rPr lang="nl-BE" altLang="nl-BE" dirty="0">
                <a:solidFill>
                  <a:srgbClr val="1F497D"/>
                </a:solidFill>
              </a:rPr>
            </a:br>
            <a:r>
              <a:rPr lang="nl-BE" altLang="nl-BE" dirty="0">
                <a:solidFill>
                  <a:srgbClr val="1F497D"/>
                </a:solidFill>
              </a:rPr>
              <a:t>=&gt; enkel voor installaties met </a:t>
            </a:r>
            <a:r>
              <a:rPr lang="nl-BE" altLang="nl-BE" u="sng" dirty="0">
                <a:solidFill>
                  <a:srgbClr val="1F497D"/>
                </a:solidFill>
              </a:rPr>
              <a:t>permanent karakter</a:t>
            </a: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nl-BE" altLang="nl-BE" dirty="0">
                <a:solidFill>
                  <a:srgbClr val="1F497D"/>
                </a:solidFill>
              </a:rPr>
              <a:t>Indien men bijkomend buffering met herbruik plaatst </a:t>
            </a:r>
            <a:r>
              <a:rPr lang="nl-BE" altLang="nl-BE" u="sng" dirty="0">
                <a:solidFill>
                  <a:srgbClr val="1F497D"/>
                </a:solidFill>
              </a:rPr>
              <a:t>of</a:t>
            </a:r>
            <a:r>
              <a:rPr lang="nl-BE" altLang="nl-BE" dirty="0">
                <a:solidFill>
                  <a:srgbClr val="1F497D"/>
                </a:solidFill>
              </a:rPr>
              <a:t> infiltratie voorziening </a:t>
            </a:r>
            <a:r>
              <a:rPr lang="nl-BE" altLang="nl-BE" dirty="0">
                <a:solidFill>
                  <a:srgbClr val="00ADD8"/>
                </a:solidFill>
              </a:rPr>
              <a:t>voor  het RWA-stelsel op privaat domein</a:t>
            </a:r>
            <a:r>
              <a:rPr lang="nl-BE" altLang="nl-BE" dirty="0">
                <a:solidFill>
                  <a:srgbClr val="1F497D"/>
                </a:solidFill>
              </a:rPr>
              <a:t>, kan de premie verhoogd worden tot </a:t>
            </a:r>
            <a:r>
              <a:rPr lang="nl-BE" dirty="0">
                <a:solidFill>
                  <a:srgbClr val="1F497D"/>
                </a:solidFill>
                <a:cs typeface="Arial" charset="0"/>
              </a:rPr>
              <a:t>795 €</a:t>
            </a: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nl-BE" altLang="nl-BE" dirty="0">
                <a:solidFill>
                  <a:srgbClr val="1F497D"/>
                </a:solidFill>
                <a:cs typeface="Arial" charset="0"/>
              </a:rPr>
              <a:t>Premie </a:t>
            </a:r>
            <a:r>
              <a:rPr lang="nl-BE" altLang="nl-BE" b="1" dirty="0">
                <a:solidFill>
                  <a:srgbClr val="1F497D"/>
                </a:solidFill>
                <a:cs typeface="Arial" charset="0"/>
              </a:rPr>
              <a:t>zelf</a:t>
            </a:r>
            <a:r>
              <a:rPr lang="nl-BE" altLang="nl-BE" dirty="0">
                <a:solidFill>
                  <a:srgbClr val="1F497D"/>
                </a:solidFill>
                <a:cs typeface="Arial" charset="0"/>
              </a:rPr>
              <a:t> aanvragen via: </a:t>
            </a:r>
            <a:r>
              <a:rPr lang="nl-BE" altLang="nl-BE" dirty="0">
                <a:solidFill>
                  <a:srgbClr val="1F497D"/>
                </a:solidFill>
                <a:cs typeface="Arial" charset="0"/>
                <a:hlinkClick r:id="rId2"/>
              </a:rPr>
              <a:t>riolering_afkoppeling@pidpa.be</a:t>
            </a:r>
            <a:r>
              <a:rPr lang="nl-BE" altLang="nl-BE" dirty="0">
                <a:solidFill>
                  <a:srgbClr val="1F497D"/>
                </a:solidFill>
                <a:cs typeface="Arial" charset="0"/>
              </a:rPr>
              <a:t> of gratis nummer 0800 90 300</a:t>
            </a:r>
          </a:p>
          <a:p>
            <a:pPr marL="0" lvl="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defRPr/>
            </a:pPr>
            <a:endParaRPr lang="nl-BE" altLang="nl-BE" dirty="0">
              <a:solidFill>
                <a:srgbClr val="1F497D"/>
              </a:solidFill>
            </a:endParaRPr>
          </a:p>
          <a:p>
            <a:pPr marL="355591" lvl="1" indent="-355591" defTabSz="914377" fontAlgn="base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nl-BE" altLang="nl-BE" sz="2133" u="sng" dirty="0">
              <a:solidFill>
                <a:srgbClr val="1F497D"/>
              </a:solidFill>
            </a:endParaRPr>
          </a:p>
        </p:txBody>
      </p:sp>
      <p:pic>
        <p:nvPicPr>
          <p:cNvPr id="32772" name="Afbeelding 10">
            <a:extLst>
              <a:ext uri="{FF2B5EF4-FFF2-40B4-BE49-F238E27FC236}">
                <a16:creationId xmlns:a16="http://schemas.microsoft.com/office/drawing/2014/main" id="{F12409D2-8B40-9E5F-C547-0574089FD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1" y="2084917"/>
            <a:ext cx="2580217" cy="258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F85F2A7-2F10-2FF7-FE92-086468408E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dirty="0"/>
              <a:t>Afkoppeling op privé</a:t>
            </a:r>
            <a:endParaRPr lang="nl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1BF6BA-DE55-FBE8-D0EF-6474FC49F98E}"/>
              </a:ext>
            </a:extLst>
          </p:cNvPr>
          <p:cNvSpPr txBox="1">
            <a:spLocks/>
          </p:cNvSpPr>
          <p:nvPr/>
        </p:nvSpPr>
        <p:spPr>
          <a:xfrm>
            <a:off x="770468" y="1126068"/>
            <a:ext cx="5998633" cy="3240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None/>
              <a:defRPr/>
            </a:pPr>
            <a:r>
              <a:rPr lang="nl-BE" sz="2000" dirty="0">
                <a:latin typeface="Calibri"/>
                <a:cs typeface="Arial" charset="0"/>
              </a:rPr>
              <a:t>Situatie 1 met aansluitrecht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r>
              <a:rPr lang="nl-BE" sz="800" dirty="0">
                <a:solidFill>
                  <a:srgbClr val="1F497D"/>
                </a:solidFill>
                <a:latin typeface="Calibri"/>
                <a:cs typeface="Arial" charset="0"/>
              </a:rPr>
              <a:t>  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92072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endParaRPr lang="nl-BE" sz="16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0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r>
              <a:rPr lang="nl-BE" alt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	Aansluitrecht (795€) – premie (530€) =  265€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11A2C17-134C-CDC8-313D-3E9B14D89715}"/>
              </a:ext>
            </a:extLst>
          </p:cNvPr>
          <p:cNvSpPr/>
          <p:nvPr/>
        </p:nvSpPr>
        <p:spPr>
          <a:xfrm>
            <a:off x="1775884" y="2046818"/>
            <a:ext cx="4823883" cy="64770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8EA58AA-EC82-FA31-B95D-0A9F72E33E66}"/>
              </a:ext>
            </a:extLst>
          </p:cNvPr>
          <p:cNvSpPr txBox="1">
            <a:spLocks/>
          </p:cNvSpPr>
          <p:nvPr/>
        </p:nvSpPr>
        <p:spPr>
          <a:xfrm>
            <a:off x="5327652" y="3333751"/>
            <a:ext cx="5998633" cy="32406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None/>
              <a:defRPr/>
            </a:pPr>
            <a:r>
              <a:rPr lang="nl-BE" sz="2000" dirty="0">
                <a:latin typeface="Calibri"/>
                <a:cs typeface="Arial" charset="0"/>
              </a:rPr>
              <a:t>Situatie 2 met aansluitrecht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r>
              <a:rPr lang="nl-BE" sz="800" dirty="0">
                <a:solidFill>
                  <a:srgbClr val="1F497D"/>
                </a:solidFill>
                <a:latin typeface="Calibri"/>
                <a:cs typeface="Arial" charset="0"/>
              </a:rPr>
              <a:t>  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92072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endParaRPr lang="nl-BE" sz="16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0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r>
              <a:rPr lang="nl-BE" alt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	Aansluitrecht (795€) – premie (795€) =  0€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DDE22B3-D843-2A15-563D-7E6BE9ACCC3E}"/>
              </a:ext>
            </a:extLst>
          </p:cNvPr>
          <p:cNvSpPr/>
          <p:nvPr/>
        </p:nvSpPr>
        <p:spPr>
          <a:xfrm>
            <a:off x="6333067" y="4254501"/>
            <a:ext cx="4826000" cy="64770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5D0D595-4EB7-232E-33B1-8ACA82C0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Projectscope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97D515-1430-4F70-EFD8-558CB2C2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20/03/2024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5CB9FE-AAC4-4E72-421E-D03522A1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1FBFAB-5FA0-C302-3C61-DBF04D845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Van Grote Baan tot Katelijnestraat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0A65D5-DDF7-3056-08AB-C2F0A3720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29865" y="-614808"/>
            <a:ext cx="2532263" cy="88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63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8979CD3D-59AD-9717-8284-1812D796F7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dirty="0"/>
              <a:t>Afkoppeling op privé</a:t>
            </a:r>
            <a:endParaRPr lang="nl-BE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5FE4FF4-19B7-086C-222D-4856F4D4C82C}"/>
              </a:ext>
            </a:extLst>
          </p:cNvPr>
          <p:cNvSpPr txBox="1">
            <a:spLocks/>
          </p:cNvSpPr>
          <p:nvPr/>
        </p:nvSpPr>
        <p:spPr>
          <a:xfrm>
            <a:off x="770468" y="1126068"/>
            <a:ext cx="5998633" cy="3240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None/>
              <a:defRPr/>
            </a:pPr>
            <a:r>
              <a:rPr lang="nl-BE" sz="2000" dirty="0">
                <a:latin typeface="Calibri"/>
                <a:cs typeface="Arial" charset="0"/>
              </a:rPr>
              <a:t>Situatie 1 zonder aansluitrecht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r>
              <a:rPr lang="nl-BE" sz="800" dirty="0">
                <a:solidFill>
                  <a:srgbClr val="1F497D"/>
                </a:solidFill>
                <a:latin typeface="Calibri"/>
                <a:cs typeface="Arial" charset="0"/>
              </a:rPr>
              <a:t>  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92072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endParaRPr lang="nl-BE" sz="16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0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r>
              <a:rPr lang="nl-BE" alt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	Aansluitrecht (0€) – premie (530€) =  -530€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1292CA9-A203-CCE5-878C-C44E9CE7625C}"/>
              </a:ext>
            </a:extLst>
          </p:cNvPr>
          <p:cNvSpPr/>
          <p:nvPr/>
        </p:nvSpPr>
        <p:spPr>
          <a:xfrm>
            <a:off x="1775884" y="2046818"/>
            <a:ext cx="4823883" cy="64770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E4FADA5-7FC7-D3BE-D5FC-6B2C45F53199}"/>
              </a:ext>
            </a:extLst>
          </p:cNvPr>
          <p:cNvSpPr txBox="1">
            <a:spLocks/>
          </p:cNvSpPr>
          <p:nvPr/>
        </p:nvSpPr>
        <p:spPr>
          <a:xfrm>
            <a:off x="5327652" y="3333751"/>
            <a:ext cx="5998633" cy="32406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None/>
              <a:defRPr/>
            </a:pPr>
            <a:r>
              <a:rPr lang="nl-BE" sz="2000" dirty="0">
                <a:latin typeface="Calibri"/>
                <a:cs typeface="Arial" charset="0"/>
              </a:rPr>
              <a:t>Situatie 2 zonder aansluitrecht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r>
              <a:rPr lang="nl-BE" sz="800" dirty="0">
                <a:solidFill>
                  <a:srgbClr val="1F497D"/>
                </a:solidFill>
                <a:latin typeface="Calibri"/>
                <a:cs typeface="Arial" charset="0"/>
              </a:rPr>
              <a:t>  </a:t>
            </a:r>
            <a:br>
              <a:rPr lang="nl-BE" sz="1800" dirty="0">
                <a:solidFill>
                  <a:srgbClr val="1F497D"/>
                </a:solidFill>
                <a:latin typeface="Calibri"/>
                <a:cs typeface="Arial" charset="0"/>
              </a:rPr>
            </a:br>
            <a:endParaRPr lang="nl-BE" sz="18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92072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endParaRPr lang="nl-BE" sz="1600" dirty="0">
              <a:solidFill>
                <a:srgbClr val="1F497D"/>
              </a:solidFill>
              <a:latin typeface="Calibri"/>
              <a:cs typeface="Arial" charset="0"/>
            </a:endParaRPr>
          </a:p>
          <a:p>
            <a:pPr marL="0" lvl="1" indent="0" defTabSz="1219170">
              <a:lnSpc>
                <a:spcPct val="80000"/>
              </a:lnSpc>
              <a:spcBef>
                <a:spcPts val="400"/>
              </a:spcBef>
              <a:buClr>
                <a:srgbClr val="1F497D"/>
              </a:buClr>
              <a:buNone/>
              <a:defRPr/>
            </a:pPr>
            <a:r>
              <a:rPr lang="nl-BE" altLang="nl-BE" sz="1800" dirty="0">
                <a:solidFill>
                  <a:srgbClr val="1F497D"/>
                </a:solidFill>
                <a:latin typeface="Calibri"/>
                <a:cs typeface="Arial" charset="0"/>
              </a:rPr>
              <a:t>	Aansluitrecht (0€) – premie (795€) =  -795€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9D0B3C0-3870-1FBA-441F-06E383911A0B}"/>
              </a:ext>
            </a:extLst>
          </p:cNvPr>
          <p:cNvSpPr/>
          <p:nvPr/>
        </p:nvSpPr>
        <p:spPr>
          <a:xfrm>
            <a:off x="6333067" y="4254501"/>
            <a:ext cx="4826000" cy="647700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1DEA9B6-93BB-CAE7-C867-6A317EDC51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Keuring</a:t>
            </a:r>
          </a:p>
        </p:txBody>
      </p:sp>
      <p:sp>
        <p:nvSpPr>
          <p:cNvPr id="35843" name="Tekstvak 3">
            <a:extLst>
              <a:ext uri="{FF2B5EF4-FFF2-40B4-BE49-F238E27FC236}">
                <a16:creationId xmlns:a16="http://schemas.microsoft.com/office/drawing/2014/main" id="{5F1F63D4-62F6-7E37-F991-7539DF86B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84" y="1864784"/>
            <a:ext cx="4284133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2133">
                <a:solidFill>
                  <a:srgbClr val="1F497D"/>
                </a:solidFill>
              </a:rPr>
              <a:t>= controle correcte scheiding tussen regen- en afvalwater</a:t>
            </a:r>
          </a:p>
        </p:txBody>
      </p:sp>
      <p:pic>
        <p:nvPicPr>
          <p:cNvPr id="35844" name="Afbeelding 11">
            <a:extLst>
              <a:ext uri="{FF2B5EF4-FFF2-40B4-BE49-F238E27FC236}">
                <a16:creationId xmlns:a16="http://schemas.microsoft.com/office/drawing/2014/main" id="{076D093B-3DED-20F7-740B-31A67683A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r="15363"/>
          <a:stretch>
            <a:fillRect/>
          </a:stretch>
        </p:blipFill>
        <p:spPr bwMode="auto">
          <a:xfrm>
            <a:off x="5712884" y="1221318"/>
            <a:ext cx="5664200" cy="465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kstvak 12">
            <a:extLst>
              <a:ext uri="{FF2B5EF4-FFF2-40B4-BE49-F238E27FC236}">
                <a16:creationId xmlns:a16="http://schemas.microsoft.com/office/drawing/2014/main" id="{88C5704C-6C05-F236-666F-CA8C23D41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84" y="2874434"/>
            <a:ext cx="3996267" cy="140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2133">
                <a:solidFill>
                  <a:srgbClr val="1F497D"/>
                </a:solidFill>
              </a:rPr>
              <a:t>= verplicht opgelegd door Vlaamse overheid bij aanleg van een gescheiden rioleringsstelsel in de straat</a:t>
            </a:r>
          </a:p>
        </p:txBody>
      </p:sp>
      <p:pic>
        <p:nvPicPr>
          <p:cNvPr id="35846" name="Afbeelding 13">
            <a:extLst>
              <a:ext uri="{FF2B5EF4-FFF2-40B4-BE49-F238E27FC236}">
                <a16:creationId xmlns:a16="http://schemas.microsoft.com/office/drawing/2014/main" id="{872DDAA4-5F9E-5C63-6606-3A7AC4502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84" y="520700"/>
            <a:ext cx="1437216" cy="139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99AAE79-F0D5-DA2C-6BD4-C646CCC8E144}"/>
              </a:ext>
            </a:extLst>
          </p:cNvPr>
          <p:cNvGraphicFramePr/>
          <p:nvPr/>
        </p:nvGraphicFramePr>
        <p:xfrm>
          <a:off x="777913" y="544571"/>
          <a:ext cx="10677171" cy="580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7" name="Tekstvak 6">
            <a:extLst>
              <a:ext uri="{FF2B5EF4-FFF2-40B4-BE49-F238E27FC236}">
                <a16:creationId xmlns:a16="http://schemas.microsoft.com/office/drawing/2014/main" id="{30D9F720-6D44-ECE6-1D94-0C4A8E179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1" y="1047751"/>
            <a:ext cx="9266767" cy="101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2133" b="1">
                <a:solidFill>
                  <a:srgbClr val="1F497D"/>
                </a:solidFill>
              </a:rPr>
              <a:t>Wanneer vraag ik een keuring aan?  </a:t>
            </a:r>
          </a:p>
          <a:p>
            <a:pPr marL="609585" lvl="1" defTabSz="1219170" fontAlgn="base">
              <a:lnSpc>
                <a:spcPct val="80000"/>
              </a:lnSpc>
              <a:spcBef>
                <a:spcPts val="533"/>
              </a:spcBef>
              <a:spcAft>
                <a:spcPct val="0"/>
              </a:spcAft>
            </a:pPr>
            <a:br>
              <a:rPr lang="nl-BE" altLang="nl-BE" sz="2133">
                <a:solidFill>
                  <a:srgbClr val="1F497D"/>
                </a:solidFill>
                <a:cs typeface="Arial" panose="020B0604020202020204" pitchFamily="34" charset="0"/>
              </a:rPr>
            </a:br>
            <a:endParaRPr lang="nl-BE" altLang="nl-BE" sz="2133">
              <a:solidFill>
                <a:srgbClr val="1F497D"/>
              </a:solidFill>
            </a:endParaRPr>
          </a:p>
        </p:txBody>
      </p:sp>
      <p:sp>
        <p:nvSpPr>
          <p:cNvPr id="36868" name="Tekstvak 11">
            <a:extLst>
              <a:ext uri="{FF2B5EF4-FFF2-40B4-BE49-F238E27FC236}">
                <a16:creationId xmlns:a16="http://schemas.microsoft.com/office/drawing/2014/main" id="{DC6769C2-F74D-73EC-A809-0A66EFB12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1892301"/>
            <a:ext cx="9588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720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36869" name="Tekstvak 12">
            <a:extLst>
              <a:ext uri="{FF2B5EF4-FFF2-40B4-BE49-F238E27FC236}">
                <a16:creationId xmlns:a16="http://schemas.microsoft.com/office/drawing/2014/main" id="{D72BA586-1522-451B-5007-49C977ACB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185" y="1892301"/>
            <a:ext cx="9588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720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36870" name="Tekstvak 13">
            <a:extLst>
              <a:ext uri="{FF2B5EF4-FFF2-40B4-BE49-F238E27FC236}">
                <a16:creationId xmlns:a16="http://schemas.microsoft.com/office/drawing/2014/main" id="{4E03B9F3-DE92-2350-1CBC-2385DBFDE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1892301"/>
            <a:ext cx="9609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720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36871" name="Tekstvak 14">
            <a:extLst>
              <a:ext uri="{FF2B5EF4-FFF2-40B4-BE49-F238E27FC236}">
                <a16:creationId xmlns:a16="http://schemas.microsoft.com/office/drawing/2014/main" id="{5F93C7A0-81BE-802F-3116-36F8A582C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9067" y="1892301"/>
            <a:ext cx="9588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720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17A25CEF-B0BF-5497-5A70-B5BE1FF002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Keuring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6336FD-8892-7A07-7076-5A8BD21265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Keuring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243EC8F-BD7C-B32D-91DF-F4F4B176013D}"/>
              </a:ext>
            </a:extLst>
          </p:cNvPr>
          <p:cNvSpPr txBox="1"/>
          <p:nvPr/>
        </p:nvSpPr>
        <p:spPr>
          <a:xfrm>
            <a:off x="814917" y="1845734"/>
            <a:ext cx="7008283" cy="1733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nl-BE" sz="2133" b="1" dirty="0">
                <a:solidFill>
                  <a:srgbClr val="1F497D"/>
                </a:solidFill>
                <a:latin typeface="Calibri"/>
              </a:rPr>
              <a:t>Hoe een keuring aanvragen? </a:t>
            </a:r>
          </a:p>
          <a:p>
            <a:pPr defTabSz="1219170">
              <a:defRPr/>
            </a:pPr>
            <a:endParaRPr lang="nl-BE" sz="2133" b="1" dirty="0">
              <a:solidFill>
                <a:srgbClr val="1F497D"/>
              </a:solidFill>
              <a:latin typeface="Calibri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nl-BE" sz="2133" dirty="0">
                <a:solidFill>
                  <a:srgbClr val="1F497D"/>
                </a:solidFill>
                <a:latin typeface="Calibri"/>
              </a:rPr>
              <a:t>Zelf afspraak te maken via </a:t>
            </a:r>
            <a:r>
              <a:rPr lang="nl-BE" sz="2133" dirty="0">
                <a:solidFill>
                  <a:srgbClr val="1F497D"/>
                </a:solidFill>
                <a:latin typeface="Calibri"/>
                <a:hlinkClick r:id="rId2"/>
              </a:rPr>
              <a:t>www.pidpa.be</a:t>
            </a:r>
            <a:r>
              <a:rPr lang="nl-BE" sz="2133" dirty="0">
                <a:solidFill>
                  <a:srgbClr val="1F497D"/>
                </a:solidFill>
                <a:latin typeface="Calibri"/>
              </a:rPr>
              <a:t> =&gt; </a:t>
            </a:r>
            <a:r>
              <a:rPr lang="nl-BE" sz="2133" dirty="0" err="1">
                <a:solidFill>
                  <a:srgbClr val="1F497D"/>
                </a:solidFill>
                <a:latin typeface="Calibri"/>
              </a:rPr>
              <a:t>mijnPidpa</a:t>
            </a:r>
            <a:r>
              <a:rPr lang="nl-BE" sz="2133" dirty="0">
                <a:solidFill>
                  <a:srgbClr val="1F497D"/>
                </a:solidFill>
                <a:latin typeface="Calibri"/>
              </a:rPr>
              <a:t> of telefonisch via 0800 90 300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nl-BE" sz="2133" dirty="0">
                <a:solidFill>
                  <a:srgbClr val="1F497D"/>
                </a:solidFill>
                <a:latin typeface="Calibri"/>
              </a:rPr>
              <a:t>Aanwezigheid is verplicht</a:t>
            </a:r>
          </a:p>
        </p:txBody>
      </p:sp>
      <p:pic>
        <p:nvPicPr>
          <p:cNvPr id="37892" name="Afbeelding 2">
            <a:extLst>
              <a:ext uri="{FF2B5EF4-FFF2-40B4-BE49-F238E27FC236}">
                <a16:creationId xmlns:a16="http://schemas.microsoft.com/office/drawing/2014/main" id="{C936CB78-296D-041C-1C86-A576751E4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3141134"/>
            <a:ext cx="4366683" cy="23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5EFC94B-B563-2291-4260-DA237DCE19A9}"/>
              </a:ext>
            </a:extLst>
          </p:cNvPr>
          <p:cNvGraphicFramePr/>
          <p:nvPr/>
        </p:nvGraphicFramePr>
        <p:xfrm>
          <a:off x="5135894" y="1124744"/>
          <a:ext cx="6816757" cy="4646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kstvak 10">
            <a:extLst>
              <a:ext uri="{FF2B5EF4-FFF2-40B4-BE49-F238E27FC236}">
                <a16:creationId xmlns:a16="http://schemas.microsoft.com/office/drawing/2014/main" id="{8FF769B6-D0A7-AC1F-661F-9C7CC1454D6A}"/>
              </a:ext>
            </a:extLst>
          </p:cNvPr>
          <p:cNvSpPr txBox="1"/>
          <p:nvPr/>
        </p:nvSpPr>
        <p:spPr>
          <a:xfrm>
            <a:off x="719667" y="1604434"/>
            <a:ext cx="4800600" cy="30464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219170">
              <a:defRPr/>
            </a:pPr>
            <a:r>
              <a:rPr lang="nl-BE" sz="2133" b="1" dirty="0">
                <a:solidFill>
                  <a:srgbClr val="1F497D"/>
                </a:solidFill>
                <a:latin typeface="Calibri"/>
              </a:rPr>
              <a:t>Hoe kan ik mijn keuring voorbereiden? </a:t>
            </a:r>
          </a:p>
          <a:p>
            <a:pPr defTabSz="1219170">
              <a:defRPr/>
            </a:pPr>
            <a:endParaRPr lang="nl-BE" sz="2133" b="1" dirty="0">
              <a:solidFill>
                <a:srgbClr val="1F497D"/>
              </a:solidFill>
              <a:latin typeface="Calibri"/>
            </a:endParaRPr>
          </a:p>
          <a:p>
            <a:pPr defTabSz="1219170">
              <a:defRPr/>
            </a:pPr>
            <a:r>
              <a:rPr lang="nl-BE" sz="2133" dirty="0">
                <a:solidFill>
                  <a:srgbClr val="1F497D"/>
                </a:solidFill>
                <a:latin typeface="Calibri"/>
              </a:rPr>
              <a:t>Hou deze documenten klaar :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nl-BE" sz="2133" dirty="0">
                <a:solidFill>
                  <a:srgbClr val="1F497D"/>
                </a:solidFill>
                <a:latin typeface="Calibri"/>
              </a:rPr>
              <a:t>Schets van de afkoppelingsdeskundige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nl-BE" sz="2133" dirty="0">
                <a:solidFill>
                  <a:srgbClr val="1F497D"/>
                </a:solidFill>
                <a:latin typeface="Calibri"/>
              </a:rPr>
              <a:t>Eventuele foto’s van de afkoppelingswerken</a:t>
            </a:r>
          </a:p>
          <a:p>
            <a:pPr defTabSz="1219170">
              <a:defRPr/>
            </a:pPr>
            <a:endParaRPr lang="nl-BE" sz="2133" dirty="0">
              <a:solidFill>
                <a:srgbClr val="1F497D"/>
              </a:solidFill>
              <a:latin typeface="Calibri"/>
            </a:endParaRPr>
          </a:p>
          <a:p>
            <a:pPr defTabSz="1219170">
              <a:defRPr/>
            </a:pPr>
            <a:r>
              <a:rPr lang="nl-BE" sz="2133" dirty="0">
                <a:solidFill>
                  <a:srgbClr val="1F497D"/>
                </a:solidFill>
                <a:latin typeface="Calibri"/>
              </a:rPr>
              <a:t>(deze zaken staan ook vermeld op het schrijven van </a:t>
            </a:r>
            <a:r>
              <a:rPr lang="nl-BE" sz="2133" dirty="0" err="1">
                <a:solidFill>
                  <a:srgbClr val="1F497D"/>
                </a:solidFill>
                <a:latin typeface="Calibri"/>
              </a:rPr>
              <a:t>Pidpa</a:t>
            </a:r>
            <a:r>
              <a:rPr lang="nl-BE" sz="2133" dirty="0">
                <a:solidFill>
                  <a:srgbClr val="1F497D"/>
                </a:solidFill>
                <a:latin typeface="Calibri"/>
              </a:rPr>
              <a:t>)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D625651-3775-585E-2DD7-10F087D9A7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Keuring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EB52406A-6B25-9BF0-8123-FE96B6C98A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1918" y="1989667"/>
            <a:ext cx="7296149" cy="575733"/>
          </a:xfrm>
        </p:spPr>
        <p:txBody>
          <a:bodyPr rtlCol="0">
            <a:noAutofit/>
          </a:bodyPr>
          <a:lstStyle/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Pidpa, uw waterpartner!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Regelgeving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Riolering en afkoppelen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Veiligheid</a:t>
            </a:r>
          </a:p>
          <a:p>
            <a:pPr marL="685783" indent="-685783" eaLnBrk="1" fontAlgn="auto" hangingPunct="1">
              <a:spcAft>
                <a:spcPts val="0"/>
              </a:spcAft>
              <a:buClr>
                <a:schemeClr val="bg1"/>
              </a:buClr>
              <a:buFontTx/>
              <a:buAutoNum type="arabicPeriod"/>
              <a:defRPr/>
            </a:pPr>
            <a:r>
              <a:rPr lang="nl-BE" sz="3200" dirty="0"/>
              <a:t>Meer informatie? Vragen?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AED2E41-4158-9E26-9E50-30116E696910}"/>
              </a:ext>
            </a:extLst>
          </p:cNvPr>
          <p:cNvSpPr/>
          <p:nvPr/>
        </p:nvSpPr>
        <p:spPr>
          <a:xfrm>
            <a:off x="3790952" y="3716868"/>
            <a:ext cx="7776633" cy="649817"/>
          </a:xfrm>
          <a:prstGeom prst="rect">
            <a:avLst/>
          </a:prstGeom>
          <a:noFill/>
          <a:ln w="28575">
            <a:solidFill>
              <a:srgbClr val="FC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nl-BE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549BCBC-47DC-C7EC-2EE4-EF59258EA2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418" y="1221317"/>
            <a:ext cx="10943167" cy="1151467"/>
          </a:xfrm>
        </p:spPr>
        <p:txBody>
          <a:bodyPr rtlCol="0"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nl-BE" sz="3200" b="1" dirty="0"/>
              <a:t>Daar werken we samen aan!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3200" dirty="0"/>
              <a:t>Betreed de werf enkel indien nodig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l-BE" sz="3200" dirty="0"/>
              <a:t>Meld gerust onveilige situaties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8251F2-D278-B63A-79D2-5D345B0905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Jouw veiligheid op onze werf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40964" name="Afbeelding 4">
            <a:extLst>
              <a:ext uri="{FF2B5EF4-FFF2-40B4-BE49-F238E27FC236}">
                <a16:creationId xmlns:a16="http://schemas.microsoft.com/office/drawing/2014/main" id="{8607A5EA-992B-3778-8730-4BB1E55BD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2948517"/>
            <a:ext cx="11417300" cy="286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tekst 7">
            <a:extLst>
              <a:ext uri="{FF2B5EF4-FFF2-40B4-BE49-F238E27FC236}">
                <a16:creationId xmlns:a16="http://schemas.microsoft.com/office/drawing/2014/main" id="{AE9401FB-CFBE-77A1-E98B-3DBCAE6D10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719667" y="1509185"/>
            <a:ext cx="5952067" cy="432011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nl-BE" altLang="nl-BE" sz="3467"/>
              <a:t>Betreed je een werf? </a:t>
            </a:r>
          </a:p>
          <a:p>
            <a:pPr marL="0" indent="0" eaLnBrk="1" hangingPunct="1">
              <a:buNone/>
            </a:pPr>
            <a:r>
              <a:rPr lang="nl-BE" altLang="nl-BE" sz="3467"/>
              <a:t>Je bent gezien met een fluovest!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BA4405-A622-313B-A642-68F21FFA1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dirty="0"/>
              <a:t>Jouw veiligheid op onze werf</a:t>
            </a:r>
            <a:endParaRPr lang="nl-BE" dirty="0">
              <a:solidFill>
                <a:schemeClr val="tx2"/>
              </a:solidFill>
            </a:endParaRPr>
          </a:p>
        </p:txBody>
      </p:sp>
      <p:pic>
        <p:nvPicPr>
          <p:cNvPr id="41988" name="Afbeelding 3">
            <a:extLst>
              <a:ext uri="{FF2B5EF4-FFF2-40B4-BE49-F238E27FC236}">
                <a16:creationId xmlns:a16="http://schemas.microsoft.com/office/drawing/2014/main" id="{E6DA0A80-A39B-CC24-9B45-C7B5B554D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7298" r="3629" b="17290"/>
          <a:stretch>
            <a:fillRect/>
          </a:stretch>
        </p:blipFill>
        <p:spPr bwMode="auto">
          <a:xfrm>
            <a:off x="6000752" y="1373718"/>
            <a:ext cx="5566833" cy="411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jdelijke aanduiding voor voettekst 6">
            <a:extLst>
              <a:ext uri="{FF2B5EF4-FFF2-40B4-BE49-F238E27FC236}">
                <a16:creationId xmlns:a16="http://schemas.microsoft.com/office/drawing/2014/main" id="{91EC1522-FF21-A015-078E-A00396EBE5FA}"/>
              </a:ext>
            </a:extLst>
          </p:cNvPr>
          <p:cNvSpPr txBox="1">
            <a:spLocks/>
          </p:cNvSpPr>
          <p:nvPr/>
        </p:nvSpPr>
        <p:spPr bwMode="auto">
          <a:xfrm>
            <a:off x="5281084" y="1028701"/>
            <a:ext cx="5137149" cy="444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903" tIns="51952" rIns="103903" bIns="51952" anchor="ctr"/>
          <a:lstStyle>
            <a:lvl1pPr defTabSz="103822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9113" indent="-265113" defTabSz="1038225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8225" indent="-265113" defTabSz="1038225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7338" indent="-273050" defTabSz="103822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73050" defTabSz="103822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nl-BE" altLang="nl-BE" sz="2000">
              <a:solidFill>
                <a:srgbClr val="1F497D"/>
              </a:solidFill>
            </a:endParaRP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nl-BE" altLang="nl-BE" sz="2000">
              <a:solidFill>
                <a:srgbClr val="1F497D"/>
              </a:solidFill>
            </a:endParaRP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nl-BE" altLang="nl-BE" sz="2000">
              <a:solidFill>
                <a:srgbClr val="1F497D"/>
              </a:solidFill>
            </a:endParaRP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nl-BE" altLang="nl-BE" sz="2000">
                <a:solidFill>
                  <a:srgbClr val="1F497D"/>
                </a:solidFill>
              </a:rPr>
              <a:t>Bart Goetschalckx</a:t>
            </a: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nl-BE" altLang="nl-BE" sz="2000">
                <a:solidFill>
                  <a:srgbClr val="1F497D"/>
                </a:solidFill>
              </a:rPr>
              <a:t>0800 90 300 – bart.goetschalckx</a:t>
            </a:r>
            <a:r>
              <a:rPr lang="nl-BE" altLang="nl-BE" sz="2000">
                <a:solidFill>
                  <a:srgbClr val="1F497D"/>
                </a:solidFill>
                <a:hlinkClick r:id="rId2"/>
              </a:rPr>
              <a:t>@pidpa.be</a:t>
            </a:r>
            <a:endParaRPr lang="nl-BE" altLang="nl-BE" sz="2000">
              <a:solidFill>
                <a:srgbClr val="1F497D"/>
              </a:solidFill>
            </a:endParaRP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nl-BE" altLang="nl-BE" sz="1600">
              <a:solidFill>
                <a:srgbClr val="1F497D"/>
              </a:solidFill>
            </a:endParaRP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nl-BE" altLang="nl-BE" sz="2000">
              <a:solidFill>
                <a:srgbClr val="1F497D"/>
              </a:solidFill>
            </a:endParaRP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nl-BE" altLang="nl-BE" sz="2000">
              <a:solidFill>
                <a:srgbClr val="1F497D"/>
              </a:solidFill>
            </a:endParaRPr>
          </a:p>
          <a:p>
            <a:pPr defTabSz="1384265" fontAlgn="base">
              <a:spcBef>
                <a:spcPts val="700"/>
              </a:spcBef>
              <a:spcAft>
                <a:spcPct val="0"/>
              </a:spcAft>
              <a:buClr>
                <a:srgbClr val="1F497D"/>
              </a:buClr>
              <a:buNone/>
            </a:pPr>
            <a:endParaRPr lang="nl-BE" altLang="nl-BE" sz="1600">
              <a:solidFill>
                <a:srgbClr val="1F497D"/>
              </a:solidFill>
            </a:endParaRPr>
          </a:p>
        </p:txBody>
      </p:sp>
      <p:sp>
        <p:nvSpPr>
          <p:cNvPr id="43011" name="Tijdelijke aanduiding voor tekst 5">
            <a:extLst>
              <a:ext uri="{FF2B5EF4-FFF2-40B4-BE49-F238E27FC236}">
                <a16:creationId xmlns:a16="http://schemas.microsoft.com/office/drawing/2014/main" id="{7B5E0265-3DA0-536E-A9BC-5B7C3DD94D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9817" y="1411818"/>
            <a:ext cx="3361267" cy="4322233"/>
          </a:xfrm>
        </p:spPr>
        <p:txBody>
          <a:bodyPr/>
          <a:lstStyle/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r>
              <a:rPr lang="nl-BE" altLang="nl-BE" sz="2000" b="1"/>
              <a:t>Pidpa-Riolering:</a:t>
            </a:r>
          </a:p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endParaRPr lang="nl-BE" altLang="nl-BE" sz="2000" b="1"/>
          </a:p>
          <a:p>
            <a:pPr marL="0" indent="0" eaLnBrk="1" hangingPunct="1">
              <a:buNone/>
            </a:pPr>
            <a:r>
              <a:rPr lang="nl-BE" altLang="nl-BE" sz="2000" b="1"/>
              <a:t>Afkoppelingsdeskundige: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2A3CB336-1614-1BA4-7E72-7D296B90D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418" y="429685"/>
            <a:ext cx="10943167" cy="50376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altLang="nl-BE" dirty="0"/>
              <a:t>Contactgegevens:</a:t>
            </a:r>
            <a:endParaRPr lang="nl-BE" dirty="0"/>
          </a:p>
        </p:txBody>
      </p:sp>
      <p:pic>
        <p:nvPicPr>
          <p:cNvPr id="43013" name="Afbeelding 2">
            <a:extLst>
              <a:ext uri="{FF2B5EF4-FFF2-40B4-BE49-F238E27FC236}">
                <a16:creationId xmlns:a16="http://schemas.microsoft.com/office/drawing/2014/main" id="{B4CD3D15-5CDA-BB3A-150E-0AD4A7ABE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2" y="2942168"/>
            <a:ext cx="908049" cy="5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D05CA-9AC3-AF1A-CB85-F46211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61" y="1876926"/>
            <a:ext cx="8905708" cy="993107"/>
          </a:xfrm>
        </p:spPr>
        <p:txBody>
          <a:bodyPr/>
          <a:lstStyle/>
          <a:p>
            <a:r>
              <a:rPr lang="nl-NL" dirty="0"/>
              <a:t>Vermetten Wegenbouw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59BBC4-31B7-B4E8-B8FE-74B4D9350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EA3CFB-3E5F-AECE-A105-4806AB6D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20/03/2024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739226-01F2-DF0B-FF55-A3D2F7D6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</p:spTree>
    <p:extLst>
      <p:ext uri="{BB962C8B-B14F-4D97-AF65-F5344CB8AC3E}">
        <p14:creationId xmlns:p14="http://schemas.microsoft.com/office/powerpoint/2010/main" val="252860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5D0D595-4EB7-232E-33B1-8ACA82C0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Riolering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B4D2F63-82D4-B470-A7DA-3B4FD2BA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Gescheiden aanleg</a:t>
            </a:r>
          </a:p>
          <a:p>
            <a:pPr lvl="1"/>
            <a:r>
              <a:rPr lang="nl-NL" dirty="0"/>
              <a:t>Openbaar domein</a:t>
            </a:r>
          </a:p>
          <a:p>
            <a:pPr lvl="1"/>
            <a:r>
              <a:rPr lang="nl-NL" dirty="0"/>
              <a:t>Privé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Waarom gescheiden riolering?</a:t>
            </a:r>
          </a:p>
          <a:p>
            <a:pPr lvl="1"/>
            <a:r>
              <a:rPr lang="nl-NL" dirty="0"/>
              <a:t>Regenwater ter plaatse in bodem (met behulp van poreuze betonbuizen en grachten)</a:t>
            </a:r>
          </a:p>
          <a:p>
            <a:pPr lvl="1"/>
            <a:r>
              <a:rPr lang="nl-NL" dirty="0"/>
              <a:t>Afvalwater richting rioolwaterzuiveringsinstallatie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97D515-1430-4F70-EFD8-558CB2C2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20/03/2024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5CB9FE-AAC4-4E72-421E-D03522A1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</p:spTree>
    <p:extLst>
      <p:ext uri="{BB962C8B-B14F-4D97-AF65-F5344CB8AC3E}">
        <p14:creationId xmlns:p14="http://schemas.microsoft.com/office/powerpoint/2010/main" val="1444724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tekst, buiten, boom&#10;&#10;Automatisch gegenereerde beschrijving">
            <a:extLst>
              <a:ext uri="{FF2B5EF4-FFF2-40B4-BE49-F238E27FC236}">
                <a16:creationId xmlns:a16="http://schemas.microsoft.com/office/drawing/2014/main" id="{08030031-3C03-481B-F2D9-042384E23F0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r="25121"/>
          <a:stretch>
            <a:fillRect/>
          </a:stretch>
        </p:blipFill>
        <p:spPr>
          <a:solidFill>
            <a:schemeClr val="bg2">
              <a:lumMod val="95000"/>
            </a:schemeClr>
          </a:solidFill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08918AA-B78C-C110-67D2-8CF8C2A60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89611"/>
            <a:ext cx="5972258" cy="3078777"/>
          </a:xfrm>
          <a:prstGeom prst="rect">
            <a:avLst/>
          </a:prstGeom>
        </p:spPr>
      </p:pic>
      <p:sp>
        <p:nvSpPr>
          <p:cNvPr id="9" name="Vrije vorm 8">
            <a:extLst>
              <a:ext uri="{FF2B5EF4-FFF2-40B4-BE49-F238E27FC236}">
                <a16:creationId xmlns:a16="http://schemas.microsoft.com/office/drawing/2014/main" id="{7BDD2DE2-46E1-C422-C429-13E309FE92B3}"/>
              </a:ext>
            </a:extLst>
          </p:cNvPr>
          <p:cNvSpPr/>
          <p:nvPr/>
        </p:nvSpPr>
        <p:spPr bwMode="auto">
          <a:xfrm>
            <a:off x="0" y="4615884"/>
            <a:ext cx="3429233" cy="2242116"/>
          </a:xfrm>
          <a:custGeom>
            <a:avLst/>
            <a:gdLst>
              <a:gd name="connsiteX0" fmla="*/ 0 w 3429233"/>
              <a:gd name="connsiteY0" fmla="*/ 0 h 2242116"/>
              <a:gd name="connsiteX1" fmla="*/ 3429233 w 3429233"/>
              <a:gd name="connsiteY1" fmla="*/ 2242116 h 2242116"/>
              <a:gd name="connsiteX2" fmla="*/ 0 w 3429233"/>
              <a:gd name="connsiteY2" fmla="*/ 2242116 h 2242116"/>
              <a:gd name="connsiteX3" fmla="*/ 0 w 3429233"/>
              <a:gd name="connsiteY3" fmla="*/ 0 h 224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233" h="2242116">
                <a:moveTo>
                  <a:pt x="0" y="0"/>
                </a:moveTo>
                <a:lnTo>
                  <a:pt x="3429233" y="2242116"/>
                </a:lnTo>
                <a:lnTo>
                  <a:pt x="0" y="2242116"/>
                </a:lnTo>
                <a:lnTo>
                  <a:pt x="0" y="0"/>
                </a:lnTo>
                <a:close/>
              </a:path>
            </a:pathLst>
          </a:custGeom>
          <a:solidFill>
            <a:srgbClr val="FFB30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r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818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B765F7E-56A2-9ED7-F55B-03F7C1575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5672"/>
            <a:ext cx="12192000" cy="262328"/>
          </a:xfrm>
          <a:prstGeom prst="rect">
            <a:avLst/>
          </a:prstGeom>
          <a:solidFill>
            <a:srgbClr val="FFB30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Jur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Jur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Jur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Jur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Jur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ra" pitchFamily="2" charset="0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CE74E3-7B5F-E9AD-8B65-24116FCF7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001" y="745599"/>
            <a:ext cx="5384800" cy="1473200"/>
          </a:xfrm>
        </p:spPr>
        <p:txBody>
          <a:bodyPr anchor="ctr">
            <a:normAutofit/>
          </a:bodyPr>
          <a:lstStyle/>
          <a:p>
            <a:r>
              <a:rPr lang="nl-NL" altLang="nl-BE" dirty="0" err="1"/>
              <a:t>History</a:t>
            </a:r>
            <a:endParaRPr lang="en-US" alt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73BB3A-B3B7-49CF-30F7-D3227A10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632" y="6240113"/>
            <a:ext cx="576945" cy="486723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B57D6A-FC6D-CD60-7C1A-AE6209E6222E}"/>
              </a:ext>
            </a:extLst>
          </p:cNvPr>
          <p:cNvGraphicFramePr>
            <a:graphicFrameLocks/>
          </p:cNvGraphicFramePr>
          <p:nvPr/>
        </p:nvGraphicFramePr>
        <p:xfrm>
          <a:off x="-771471" y="1902219"/>
          <a:ext cx="8354927" cy="327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EC46DD6-B390-9C3E-64CB-25F8143CB7E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4018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B765F7E-56A2-9ED7-F55B-03F7C1575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5672"/>
            <a:ext cx="12192000" cy="262328"/>
          </a:xfrm>
          <a:prstGeom prst="rect">
            <a:avLst/>
          </a:prstGeom>
          <a:solidFill>
            <a:srgbClr val="FFB30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Jur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Jur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Jur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Jur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Jur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ra" pitchFamily="2" charset="0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CE74E3-7B5F-E9AD-8B65-24116FCF7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7967" y="372800"/>
            <a:ext cx="6822455" cy="1473200"/>
          </a:xfrm>
        </p:spPr>
        <p:txBody>
          <a:bodyPr anchor="ctr">
            <a:normAutofit/>
          </a:bodyPr>
          <a:lstStyle/>
          <a:p>
            <a:r>
              <a:rPr lang="nl-NL" altLang="nl-BE" dirty="0"/>
              <a:t>Missie/Visie/Strategie</a:t>
            </a:r>
            <a:endParaRPr lang="en-US" alt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73BB3A-B3B7-49CF-30F7-D3227A10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632" y="6240113"/>
            <a:ext cx="576945" cy="486723"/>
          </a:xfrm>
          <a:prstGeom prst="rect">
            <a:avLst/>
          </a:prstGeom>
        </p:spPr>
      </p:pic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E6EB20F0-441F-07EC-5BFB-6DD1A4AE1577}"/>
              </a:ext>
            </a:extLst>
          </p:cNvPr>
          <p:cNvGraphicFramePr>
            <a:graphicFrameLocks/>
          </p:cNvGraphicFramePr>
          <p:nvPr/>
        </p:nvGraphicFramePr>
        <p:xfrm>
          <a:off x="66750" y="1779822"/>
          <a:ext cx="4340290" cy="4332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12CCC220-7B53-2663-55E6-E071FDBA4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9876" y="2218799"/>
            <a:ext cx="3123382" cy="625455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Bijdragen aan een veilig &amp; modern wegennet dat verdere ontwikkeling van Vlaanderen op economisch en maatschappelijk vlak mogelijk maakt. 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F60FAEF4-210B-6B78-BD4F-C363560F7D93}"/>
              </a:ext>
            </a:extLst>
          </p:cNvPr>
          <p:cNvSpPr txBox="1">
            <a:spLocks/>
          </p:cNvSpPr>
          <p:nvPr/>
        </p:nvSpPr>
        <p:spPr bwMode="auto">
          <a:xfrm>
            <a:off x="4172227" y="3633383"/>
            <a:ext cx="3123382" cy="6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Door continue &amp; strategische investeringen in onze circulaire wegenbouwketen met behoud van familiale kernwaarden.  </a:t>
            </a:r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D651E759-540D-6AB7-DEA2-0A8445AE8375}"/>
              </a:ext>
            </a:extLst>
          </p:cNvPr>
          <p:cNvSpPr txBox="1">
            <a:spLocks/>
          </p:cNvSpPr>
          <p:nvPr/>
        </p:nvSpPr>
        <p:spPr bwMode="auto">
          <a:xfrm>
            <a:off x="4407040" y="5012001"/>
            <a:ext cx="3123382" cy="76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defPPr>
              <a:defRPr lang="en-US"/>
            </a:defPPr>
            <a:lvl1pPr marL="0" indent="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>
                <a:latin typeface="Montserrat" pitchFamily="2" charset="77"/>
              </a:defRPr>
            </a:lvl1pPr>
            <a:lvl2pPr marL="685800" indent="-2286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Montserrat" pitchFamily="2" charset="77"/>
              </a:defRPr>
            </a:lvl2pPr>
            <a:lvl3pPr marL="1143000" indent="-2286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Montserrat" pitchFamily="2" charset="77"/>
              </a:defRPr>
            </a:lvl3pPr>
            <a:lvl4pPr marL="1600200" indent="-2286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4pPr>
            <a:lvl5pPr marL="2057400" indent="-228600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Montserrat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Door een optimale mix van mens/machine in te zetten werken wij samen met opdrachtgevers aan de wegenis- en rioleringsinfrastructuur van morgen. 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CA637F4E-7929-4464-44F0-7826D169034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1" r="346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479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B765F7E-56A2-9ED7-F55B-03F7C1575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5672"/>
            <a:ext cx="12192000" cy="262328"/>
          </a:xfrm>
          <a:prstGeom prst="rect">
            <a:avLst/>
          </a:prstGeom>
          <a:solidFill>
            <a:srgbClr val="FFB30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Jur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Jur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Jur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Jur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Jur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ra" pitchFamily="2" charset="0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CE74E3-7B5F-E9AD-8B65-24116FCF7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8997" y="268448"/>
            <a:ext cx="2955322" cy="1199625"/>
          </a:xfrm>
        </p:spPr>
        <p:txBody>
          <a:bodyPr anchor="ctr">
            <a:normAutofit/>
          </a:bodyPr>
          <a:lstStyle/>
          <a:p>
            <a:r>
              <a:rPr lang="nl-NL" altLang="nl-BE" b="1" u="sng" dirty="0"/>
              <a:t>Planning</a:t>
            </a:r>
            <a:endParaRPr lang="en-US" altLang="nl-BE" b="1" u="sng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73BB3A-B3B7-49CF-30F7-D3227A10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632" y="6240113"/>
            <a:ext cx="576945" cy="486723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A6C7D1F-E2EA-EBAF-032F-EA32B1D82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56" y="1535184"/>
            <a:ext cx="6510415" cy="458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Sonderingen: 11/03 - 14/03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Nutsleidingen: 27/03 - eind juli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B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Riolering &amp; wegeniswerken start augustus/september 2024</a:t>
            </a: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Voorbereidende werken </a:t>
            </a:r>
            <a:r>
              <a:rPr kumimoji="0" lang="nl-NL" altLang="nl-BE" sz="1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o.a. opbraak wegenis</a:t>
            </a:r>
            <a:endParaRPr kumimoji="0" lang="nl-NL" altLang="nl-BE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aatliches" panose="020F0502020204030204" pitchFamily="34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Rioleringswerken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DWA &amp; RWA hoofdriolering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Kopmuren en inbuizingen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Huisaansluitingen en kolken</a:t>
            </a: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Wegeniswerken: 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Fundering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Boordstenen en kantstroken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Fundering en onderlaag asfalt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Opritten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Grachten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Toplaag asfalt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Uitvoeringstermijn 100 werkdagen</a:t>
            </a:r>
          </a:p>
          <a:p>
            <a:pPr marL="1485900" marR="0" lvl="2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alt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aatliches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F44D6C7B-5D68-584A-6149-7C24B24C1B0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r="291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7591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B765F7E-56A2-9ED7-F55B-03F7C1575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5672"/>
            <a:ext cx="12192000" cy="262328"/>
          </a:xfrm>
          <a:prstGeom prst="rect">
            <a:avLst/>
          </a:prstGeom>
          <a:solidFill>
            <a:srgbClr val="FFB305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Jura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Jura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Jura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Jura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Jura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ura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ra" pitchFamily="2" charset="0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CE74E3-7B5F-E9AD-8B65-24116FCF7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1001" y="745599"/>
            <a:ext cx="5384800" cy="1473200"/>
          </a:xfrm>
        </p:spPr>
        <p:txBody>
          <a:bodyPr anchor="ctr">
            <a:normAutofit/>
          </a:bodyPr>
          <a:lstStyle/>
          <a:p>
            <a:r>
              <a:rPr lang="nl-NL" altLang="nl-BE" dirty="0"/>
              <a:t>communicatie</a:t>
            </a:r>
            <a:endParaRPr lang="en-US" alt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373BB3A-B3B7-49CF-30F7-D3227A10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632" y="6240113"/>
            <a:ext cx="576945" cy="486723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EC46DD6-B390-9C3E-64CB-25F8143CB7E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>
            <a:fillRect/>
          </a:stretch>
        </p:blipFill>
        <p:spPr/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A6C7D1F-E2EA-EBAF-032F-EA32B1D82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67" y="2218799"/>
            <a:ext cx="6510415" cy="33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taatliches" panose="020F0502020204030204" pitchFamily="34" charset="0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Digitale communicatie</a:t>
            </a: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Sms</a:t>
            </a: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Whatsapp</a:t>
            </a:r>
            <a:endParaRPr kumimoji="0" lang="nl-NL" alt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aatliches" panose="020F0502020204030204" pitchFamily="34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mail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Huisvuil</a:t>
            </a: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verzamelpunten</a:t>
            </a: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Vragen kan aan werfleider via mail of telefoonnummer</a:t>
            </a: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  <a:hlinkClick r:id="rId4"/>
              </a:rPr>
              <a:t>Robin@vermetten.be</a:t>
            </a:r>
            <a:endParaRPr kumimoji="0" lang="nl-NL" alt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aatliches" panose="020F0502020204030204" pitchFamily="34" charset="0"/>
              <a:ea typeface="+mn-ea"/>
              <a:cs typeface="+mn-cs"/>
            </a:endParaRPr>
          </a:p>
          <a:p>
            <a:pPr marL="1028700" marR="0" lvl="1" indent="-5715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alt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aatliches" panose="020F0502020204030204" pitchFamily="34" charset="0"/>
                <a:ea typeface="+mn-ea"/>
                <a:cs typeface="+mn-cs"/>
              </a:rPr>
              <a:t>014/63.91.90</a:t>
            </a:r>
            <a:endParaRPr kumimoji="0" lang="en-US" alt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aatliches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78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7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432E26-F4A9-A320-5985-752B50185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20/03/2024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832AF4-37A8-8EF2-EE60-E95E7051D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  <p:pic>
        <p:nvPicPr>
          <p:cNvPr id="6" name="Picture 10" descr="http://telescript.denayer.wenk.be/2009-10/a2b0/public_html/waterzuiveringsstation2.jpg">
            <a:extLst>
              <a:ext uri="{FF2B5EF4-FFF2-40B4-BE49-F238E27FC236}">
                <a16:creationId xmlns:a16="http://schemas.microsoft.com/office/drawing/2014/main" id="{3626286C-61C5-BF6F-1D52-F4671D890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94" y="1107707"/>
            <a:ext cx="2316501" cy="199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C86A2F0-F86A-4C3A-FA6A-7EE91B9DB5A4}"/>
              </a:ext>
            </a:extLst>
          </p:cNvPr>
          <p:cNvSpPr txBox="1"/>
          <p:nvPr/>
        </p:nvSpPr>
        <p:spPr>
          <a:xfrm>
            <a:off x="5353845" y="3119221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BE" sz="1350" dirty="0">
                <a:solidFill>
                  <a:schemeClr val="accent3">
                    <a:lumMod val="75000"/>
                  </a:schemeClr>
                </a:solidFill>
              </a:rPr>
              <a:t>Betere werking zuiveringsinstallaties</a:t>
            </a:r>
          </a:p>
          <a:p>
            <a:pPr algn="ctr">
              <a:defRPr/>
            </a:pPr>
            <a:r>
              <a:rPr lang="nl-BE" sz="1350" i="1" dirty="0">
                <a:solidFill>
                  <a:schemeClr val="accent3">
                    <a:lumMod val="75000"/>
                  </a:schemeClr>
                </a:solidFill>
              </a:rPr>
              <a:t>Proper water niet extra zuiveren</a:t>
            </a:r>
          </a:p>
        </p:txBody>
      </p:sp>
      <p:pic>
        <p:nvPicPr>
          <p:cNvPr id="8" name="Picture 12" descr="Infiltratiekom">
            <a:extLst>
              <a:ext uri="{FF2B5EF4-FFF2-40B4-BE49-F238E27FC236}">
                <a16:creationId xmlns:a16="http://schemas.microsoft.com/office/drawing/2014/main" id="{689511D8-78E4-A680-FE34-EB99B401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92" y="2158447"/>
            <a:ext cx="2928938" cy="18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AF76C6D-C88D-E3AD-0839-4730ABAE9DCA}"/>
              </a:ext>
            </a:extLst>
          </p:cNvPr>
          <p:cNvSpPr txBox="1"/>
          <p:nvPr/>
        </p:nvSpPr>
        <p:spPr>
          <a:xfrm>
            <a:off x="2525746" y="4056045"/>
            <a:ext cx="2187178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BE" sz="1350" dirty="0">
                <a:solidFill>
                  <a:schemeClr val="accent3">
                    <a:lumMod val="75000"/>
                  </a:schemeClr>
                </a:solidFill>
              </a:rPr>
              <a:t>Infiltratie</a:t>
            </a:r>
          </a:p>
          <a:p>
            <a:pPr algn="ctr">
              <a:defRPr/>
            </a:pPr>
            <a:r>
              <a:rPr lang="nl-BE" sz="1350" i="1" dirty="0">
                <a:solidFill>
                  <a:schemeClr val="accent3">
                    <a:lumMod val="75000"/>
                  </a:schemeClr>
                </a:solidFill>
              </a:rPr>
              <a:t>Voeding grondwater</a:t>
            </a:r>
          </a:p>
        </p:txBody>
      </p:sp>
      <p:pic>
        <p:nvPicPr>
          <p:cNvPr id="10" name="Picture 8" descr="rioolwater">
            <a:extLst>
              <a:ext uri="{FF2B5EF4-FFF2-40B4-BE49-F238E27FC236}">
                <a16:creationId xmlns:a16="http://schemas.microsoft.com/office/drawing/2014/main" id="{C7C94413-4AC3-56A0-718D-328B00F77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94" y="3602316"/>
            <a:ext cx="2316501" cy="186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0DCE8C2-DA6F-5BF1-77D4-5AE4D41292A6}"/>
              </a:ext>
            </a:extLst>
          </p:cNvPr>
          <p:cNvSpPr txBox="1"/>
          <p:nvPr/>
        </p:nvSpPr>
        <p:spPr>
          <a:xfrm>
            <a:off x="5256263" y="5492328"/>
            <a:ext cx="47337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BE" sz="1350" dirty="0">
                <a:solidFill>
                  <a:schemeClr val="accent3">
                    <a:lumMod val="75000"/>
                  </a:schemeClr>
                </a:solidFill>
              </a:rPr>
              <a:t>Vervuiling waterlopen tegen gaan</a:t>
            </a:r>
          </a:p>
          <a:p>
            <a:pPr algn="ctr">
              <a:defRPr/>
            </a:pPr>
            <a:r>
              <a:rPr lang="nl-BE" sz="1350" i="1" dirty="0">
                <a:solidFill>
                  <a:schemeClr val="accent3">
                    <a:lumMod val="75000"/>
                  </a:schemeClr>
                </a:solidFill>
              </a:rPr>
              <a:t>Betere kwaliteit waterlopen</a:t>
            </a:r>
          </a:p>
        </p:txBody>
      </p:sp>
    </p:spTree>
    <p:extLst>
      <p:ext uri="{BB962C8B-B14F-4D97-AF65-F5344CB8AC3E}">
        <p14:creationId xmlns:p14="http://schemas.microsoft.com/office/powerpoint/2010/main" val="36594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5D0D595-4EB7-232E-33B1-8ACA82C0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Riolering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BB4D2F63-82D4-B470-A7DA-3B4FD2BA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Afvalwater – riolering onder rijweg</a:t>
            </a:r>
          </a:p>
          <a:p>
            <a:pPr lvl="1"/>
            <a:r>
              <a:rPr lang="nl-NL" dirty="0"/>
              <a:t>Gebruik van gresbuizen dia. 250 </a:t>
            </a:r>
          </a:p>
          <a:p>
            <a:pPr lvl="1"/>
            <a:r>
              <a:rPr lang="nl-NL" dirty="0"/>
              <a:t>Aansluiting op Grote Baan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/>
              <a:t>Regenwater – riolering onder rijweg</a:t>
            </a:r>
          </a:p>
          <a:p>
            <a:pPr lvl="1"/>
            <a:r>
              <a:rPr lang="nl-NL" dirty="0"/>
              <a:t>Gebruik van poreuze betonbuizen dia.400 tot 500 &amp; grachten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principe = infiltratie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Aansluiting op Heibergstraat</a:t>
            </a:r>
          </a:p>
          <a:p>
            <a:pPr marL="457200" lvl="1" indent="0">
              <a:buNone/>
            </a:pPr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Afkoppeling privaat domein  afkoppelingsdeskundige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97D515-1430-4F70-EFD8-558CB2C2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20/03/2024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5CB9FE-AAC4-4E72-421E-D03522A1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</p:spTree>
    <p:extLst>
      <p:ext uri="{BB962C8B-B14F-4D97-AF65-F5344CB8AC3E}">
        <p14:creationId xmlns:p14="http://schemas.microsoft.com/office/powerpoint/2010/main" val="259040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4B6A42-7380-C096-850F-133C3F06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20/03/2024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CF14C5-17AC-BAC9-1199-C3E83319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470BC0-54FF-507C-73E9-BBC264FB0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31108" y="-1287383"/>
            <a:ext cx="4098757" cy="948089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6DF1C2F-9DAD-7A39-32F1-4838737FCEA2}"/>
              </a:ext>
            </a:extLst>
          </p:cNvPr>
          <p:cNvCxnSpPr/>
          <p:nvPr/>
        </p:nvCxnSpPr>
        <p:spPr>
          <a:xfrm flipH="1">
            <a:off x="6609347" y="3429000"/>
            <a:ext cx="2566737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03622FA-192E-8990-59BE-0F2358898A6B}"/>
              </a:ext>
            </a:extLst>
          </p:cNvPr>
          <p:cNvCxnSpPr/>
          <p:nvPr/>
        </p:nvCxnSpPr>
        <p:spPr>
          <a:xfrm flipH="1" flipV="1">
            <a:off x="6031832" y="3048000"/>
            <a:ext cx="481263" cy="29677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4879BBE1-09DA-E330-8B9C-1F63B228ED1F}"/>
              </a:ext>
            </a:extLst>
          </p:cNvPr>
          <p:cNvCxnSpPr>
            <a:cxnSpLocks/>
          </p:cNvCxnSpPr>
          <p:nvPr/>
        </p:nvCxnSpPr>
        <p:spPr>
          <a:xfrm flipH="1">
            <a:off x="3601453" y="3048000"/>
            <a:ext cx="1981201" cy="8181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87D4ACAA-D9C3-F989-288B-3043F54BC563}"/>
              </a:ext>
            </a:extLst>
          </p:cNvPr>
          <p:cNvCxnSpPr>
            <a:cxnSpLocks/>
          </p:cNvCxnSpPr>
          <p:nvPr/>
        </p:nvCxnSpPr>
        <p:spPr>
          <a:xfrm flipH="1" flipV="1">
            <a:off x="1812758" y="3601453"/>
            <a:ext cx="1323474" cy="6416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98CB040C-93D0-06AF-D208-D7FA2C9E2E58}"/>
              </a:ext>
            </a:extLst>
          </p:cNvPr>
          <p:cNvCxnSpPr/>
          <p:nvPr/>
        </p:nvCxnSpPr>
        <p:spPr>
          <a:xfrm flipH="1" flipV="1">
            <a:off x="3240505" y="3665621"/>
            <a:ext cx="288758" cy="14437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BE7B4D2D-7888-7813-C82E-11D7DBCA36F5}"/>
              </a:ext>
            </a:extLst>
          </p:cNvPr>
          <p:cNvCxnSpPr/>
          <p:nvPr/>
        </p:nvCxnSpPr>
        <p:spPr>
          <a:xfrm flipH="1">
            <a:off x="5646821" y="3048000"/>
            <a:ext cx="26469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7A51346D-6E39-49EA-A07D-1939473C62F1}"/>
              </a:ext>
            </a:extLst>
          </p:cNvPr>
          <p:cNvCxnSpPr/>
          <p:nvPr/>
        </p:nvCxnSpPr>
        <p:spPr>
          <a:xfrm>
            <a:off x="1836821" y="3737810"/>
            <a:ext cx="1467852" cy="56147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1496BAC4-4757-9313-8724-4EE501FA9255}"/>
              </a:ext>
            </a:extLst>
          </p:cNvPr>
          <p:cNvCxnSpPr>
            <a:cxnSpLocks/>
          </p:cNvCxnSpPr>
          <p:nvPr/>
        </p:nvCxnSpPr>
        <p:spPr>
          <a:xfrm flipV="1">
            <a:off x="3649579" y="3128211"/>
            <a:ext cx="1933075" cy="795922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>
            <a:extLst>
              <a:ext uri="{FF2B5EF4-FFF2-40B4-BE49-F238E27FC236}">
                <a16:creationId xmlns:a16="http://schemas.microsoft.com/office/drawing/2014/main" id="{DFEA8960-E2A8-C7F9-FDC6-347B589D7C70}"/>
              </a:ext>
            </a:extLst>
          </p:cNvPr>
          <p:cNvCxnSpPr>
            <a:cxnSpLocks/>
          </p:cNvCxnSpPr>
          <p:nvPr/>
        </p:nvCxnSpPr>
        <p:spPr>
          <a:xfrm>
            <a:off x="5710989" y="3128211"/>
            <a:ext cx="385011" cy="68178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0A141D1E-8F26-D399-5FF9-3DBDB871336B}"/>
              </a:ext>
            </a:extLst>
          </p:cNvPr>
          <p:cNvCxnSpPr>
            <a:cxnSpLocks/>
          </p:cNvCxnSpPr>
          <p:nvPr/>
        </p:nvCxnSpPr>
        <p:spPr>
          <a:xfrm>
            <a:off x="6168189" y="3196389"/>
            <a:ext cx="376989" cy="329783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D67B3786-2E77-5CDF-6356-0A02A19DA495}"/>
              </a:ext>
            </a:extLst>
          </p:cNvPr>
          <p:cNvCxnSpPr>
            <a:cxnSpLocks/>
          </p:cNvCxnSpPr>
          <p:nvPr/>
        </p:nvCxnSpPr>
        <p:spPr>
          <a:xfrm flipH="1">
            <a:off x="6681537" y="3548063"/>
            <a:ext cx="2414755" cy="0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E00915B5-6E56-96C7-BC07-8A44FF8BF3D9}"/>
              </a:ext>
            </a:extLst>
          </p:cNvPr>
          <p:cNvCxnSpPr>
            <a:cxnSpLocks/>
          </p:cNvCxnSpPr>
          <p:nvPr/>
        </p:nvCxnSpPr>
        <p:spPr>
          <a:xfrm>
            <a:off x="3368842" y="3810000"/>
            <a:ext cx="232611" cy="114133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met pijl 51">
            <a:extLst>
              <a:ext uri="{FF2B5EF4-FFF2-40B4-BE49-F238E27FC236}">
                <a16:creationId xmlns:a16="http://schemas.microsoft.com/office/drawing/2014/main" id="{1983C410-4614-3446-DC73-B8B1FB5ABFFA}"/>
              </a:ext>
            </a:extLst>
          </p:cNvPr>
          <p:cNvCxnSpPr/>
          <p:nvPr/>
        </p:nvCxnSpPr>
        <p:spPr>
          <a:xfrm>
            <a:off x="6713621" y="3657600"/>
            <a:ext cx="128337" cy="33997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met pijl 52">
            <a:extLst>
              <a:ext uri="{FF2B5EF4-FFF2-40B4-BE49-F238E27FC236}">
                <a16:creationId xmlns:a16="http://schemas.microsoft.com/office/drawing/2014/main" id="{50CE8317-B139-6104-9B9E-38C94E9AEA8D}"/>
              </a:ext>
            </a:extLst>
          </p:cNvPr>
          <p:cNvCxnSpPr/>
          <p:nvPr/>
        </p:nvCxnSpPr>
        <p:spPr>
          <a:xfrm>
            <a:off x="6545178" y="3548063"/>
            <a:ext cx="128337" cy="339975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76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5D0D595-4EB7-232E-33B1-8ACA82C0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Wegenis 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97D515-1430-4F70-EFD8-558CB2C2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20/03/2024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5CB9FE-AAC4-4E72-421E-D03522A17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 </a:t>
            </a:r>
          </a:p>
        </p:txBody>
      </p:sp>
      <p:pic>
        <p:nvPicPr>
          <p:cNvPr id="11" name="Afbeelding 10" descr="Afbeelding met buitenshuis, hemel, weg, wolk&#10;&#10;Automatisch gegenereerde beschrijving">
            <a:extLst>
              <a:ext uri="{FF2B5EF4-FFF2-40B4-BE49-F238E27FC236}">
                <a16:creationId xmlns:a16="http://schemas.microsoft.com/office/drawing/2014/main" id="{976447ED-3756-735D-C0E5-0BBC6EF7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03" y="1040860"/>
            <a:ext cx="8845685" cy="4963240"/>
          </a:xfrm>
          <a:prstGeom prst="rect">
            <a:avLst/>
          </a:prstGeom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E35EBE35-851E-E080-A356-953C504C951A}"/>
              </a:ext>
            </a:extLst>
          </p:cNvPr>
          <p:cNvCxnSpPr/>
          <p:nvPr/>
        </p:nvCxnSpPr>
        <p:spPr>
          <a:xfrm>
            <a:off x="4445540" y="4533089"/>
            <a:ext cx="2714017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5D06A065-495A-7A9D-C130-A25410A7FFF5}"/>
              </a:ext>
            </a:extLst>
          </p:cNvPr>
          <p:cNvSpPr txBox="1"/>
          <p:nvPr/>
        </p:nvSpPr>
        <p:spPr>
          <a:xfrm>
            <a:off x="5176906" y="4163757"/>
            <a:ext cx="143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3m asfaltweg</a:t>
            </a:r>
            <a:endParaRPr lang="nl-BE" dirty="0">
              <a:solidFill>
                <a:srgbClr val="FF0000"/>
              </a:solidFill>
            </a:endParaRP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731518F-B0A3-8EFF-AE71-362F0357D1C8}"/>
              </a:ext>
            </a:extLst>
          </p:cNvPr>
          <p:cNvCxnSpPr/>
          <p:nvPr/>
        </p:nvCxnSpPr>
        <p:spPr>
          <a:xfrm>
            <a:off x="3673642" y="4788568"/>
            <a:ext cx="232611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567B6E4C-19FC-226E-C07D-8C9AC0FA6113}"/>
              </a:ext>
            </a:extLst>
          </p:cNvPr>
          <p:cNvCxnSpPr/>
          <p:nvPr/>
        </p:nvCxnSpPr>
        <p:spPr>
          <a:xfrm>
            <a:off x="7579895" y="4892842"/>
            <a:ext cx="288758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FAAE9FF5-EF29-3E26-6E7D-BE92BAE2FC8D}"/>
              </a:ext>
            </a:extLst>
          </p:cNvPr>
          <p:cNvSpPr txBox="1"/>
          <p:nvPr/>
        </p:nvSpPr>
        <p:spPr>
          <a:xfrm>
            <a:off x="2780568" y="4909024"/>
            <a:ext cx="201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0.15m platte strook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F50CE50-FFDC-B0B1-4BD8-FEE6D4CFD0C0}"/>
              </a:ext>
            </a:extLst>
          </p:cNvPr>
          <p:cNvSpPr txBox="1"/>
          <p:nvPr/>
        </p:nvSpPr>
        <p:spPr>
          <a:xfrm>
            <a:off x="6648492" y="4936021"/>
            <a:ext cx="228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0.3m greppel met kolk</a:t>
            </a:r>
            <a:endParaRPr lang="nl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D05CA-9AC3-AF1A-CB85-F46211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660" y="1925053"/>
            <a:ext cx="2766135" cy="993107"/>
          </a:xfrm>
        </p:spPr>
        <p:txBody>
          <a:bodyPr/>
          <a:lstStyle/>
          <a:p>
            <a:r>
              <a:rPr lang="nl-NL" dirty="0" err="1"/>
              <a:t>Pidpa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59BBC4-31B7-B4E8-B8FE-74B4D9350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EA3CFB-3E5F-AECE-A105-4806AB6D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/>
              <a:t>20/03/2024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739226-01F2-DF0B-FF55-A3D2F7D6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Pleinstraat</a:t>
            </a:r>
          </a:p>
        </p:txBody>
      </p:sp>
    </p:spTree>
    <p:extLst>
      <p:ext uri="{BB962C8B-B14F-4D97-AF65-F5344CB8AC3E}">
        <p14:creationId xmlns:p14="http://schemas.microsoft.com/office/powerpoint/2010/main" val="1684630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4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1101</Words>
  <Application>Microsoft Office PowerPoint</Application>
  <PresentationFormat>Breedbeeld</PresentationFormat>
  <Paragraphs>267</Paragraphs>
  <Slides>45</Slides>
  <Notes>1</Notes>
  <HiddenSlides>4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4</vt:i4>
      </vt:variant>
      <vt:variant>
        <vt:lpstr>Diatitels</vt:lpstr>
      </vt:variant>
      <vt:variant>
        <vt:i4>45</vt:i4>
      </vt:variant>
    </vt:vector>
  </HeadingPairs>
  <TitlesOfParts>
    <vt:vector size="62" baseType="lpstr">
      <vt:lpstr>Adrianna Light</vt:lpstr>
      <vt:lpstr>Arial</vt:lpstr>
      <vt:lpstr>Calibri</vt:lpstr>
      <vt:lpstr>Calibri Light</vt:lpstr>
      <vt:lpstr>Century Gothic</vt:lpstr>
      <vt:lpstr>Courier New</vt:lpstr>
      <vt:lpstr>Jura</vt:lpstr>
      <vt:lpstr>Lato</vt:lpstr>
      <vt:lpstr>Lato Black</vt:lpstr>
      <vt:lpstr>Montserrat</vt:lpstr>
      <vt:lpstr>Staatliches</vt:lpstr>
      <vt:lpstr>Symbol</vt:lpstr>
      <vt:lpstr>Wingdings</vt:lpstr>
      <vt:lpstr>Kantoorthema</vt:lpstr>
      <vt:lpstr>Aangepast ontwerp</vt:lpstr>
      <vt:lpstr>Pidpa presentatie</vt:lpstr>
      <vt:lpstr>1_Kantoorthema</vt:lpstr>
      <vt:lpstr>PowerPoint-presentatie</vt:lpstr>
      <vt:lpstr>Overzicht</vt:lpstr>
      <vt:lpstr>Projectscope</vt:lpstr>
      <vt:lpstr>Riolering</vt:lpstr>
      <vt:lpstr>PowerPoint-presentatie</vt:lpstr>
      <vt:lpstr>Riolering</vt:lpstr>
      <vt:lpstr>PowerPoint-presentatie</vt:lpstr>
      <vt:lpstr>Wegenis </vt:lpstr>
      <vt:lpstr>Pidpa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Regelgeving</vt:lpstr>
      <vt:lpstr>PowerPoint-presentatie</vt:lpstr>
      <vt:lpstr>PowerPoint-presentatie</vt:lpstr>
      <vt:lpstr>PowerPoint-presentatie</vt:lpstr>
      <vt:lpstr>Wat betekent afkoppelen voor U?</vt:lpstr>
      <vt:lpstr>Wat betekent afkoppelen voor U?</vt:lpstr>
      <vt:lpstr>Wat betekent afkoppelen voor U?</vt:lpstr>
      <vt:lpstr>Wat betekent afkoppelen voor U?</vt:lpstr>
      <vt:lpstr>Hemelwater, nuttig voor u!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Vermetten Wegenbouw</vt:lpstr>
      <vt:lpstr>PowerPoint-presentatie</vt:lpstr>
      <vt:lpstr>History</vt:lpstr>
      <vt:lpstr>Missie/Visie/Strategie</vt:lpstr>
      <vt:lpstr>Planning</vt:lpstr>
      <vt:lpstr>communicatie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Yves Van Looy</dc:creator>
  <cp:lastModifiedBy>Nick Kenis</cp:lastModifiedBy>
  <cp:revision>54</cp:revision>
  <dcterms:created xsi:type="dcterms:W3CDTF">2022-05-16T10:20:50Z</dcterms:created>
  <dcterms:modified xsi:type="dcterms:W3CDTF">2024-03-19T08:14:31Z</dcterms:modified>
</cp:coreProperties>
</file>